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E2C0D31-97D3-447D-964A-160A39FCDC22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0A53546-6D36-40D2-A4E3-84A81716EA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503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u="sng" dirty="0" smtClean="0"/>
              <a:t>THE </a:t>
            </a:r>
            <a:r>
              <a:rPr lang="en-US" b="1" u="sng" dirty="0" smtClean="0"/>
              <a:t>TOMB NOW IS EMPTY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The tomb now is empty,</a:t>
            </a:r>
          </a:p>
          <a:p>
            <a:pPr>
              <a:buNone/>
            </a:pPr>
            <a:r>
              <a:rPr lang="en-US" sz="4000" b="1" dirty="0"/>
              <a:t>The stone is rolled away,</a:t>
            </a:r>
          </a:p>
          <a:p>
            <a:pPr>
              <a:buNone/>
            </a:pPr>
            <a:r>
              <a:rPr lang="en-US" sz="4000" b="1" dirty="0"/>
              <a:t>And Christ is alive in my heart.</a:t>
            </a:r>
          </a:p>
          <a:p>
            <a:pPr>
              <a:buNone/>
            </a:pPr>
            <a:r>
              <a:rPr lang="en-US" sz="4000" b="1" dirty="0"/>
              <a:t>And death which is conquered</a:t>
            </a:r>
          </a:p>
          <a:p>
            <a:pPr>
              <a:buNone/>
            </a:pPr>
            <a:r>
              <a:rPr lang="en-US" sz="4000" b="1" dirty="0"/>
              <a:t>In me hath no part,</a:t>
            </a:r>
          </a:p>
          <a:p>
            <a:pPr>
              <a:buNone/>
            </a:pPr>
            <a:r>
              <a:rPr lang="en-US" sz="4000" b="1" dirty="0"/>
              <a:t>For Christ is alive in my heart.</a:t>
            </a:r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39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503  THE TOMB NOW IS EMPTY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503 THE TOMB NOW IS EMPTY</dc:title>
  <dc:creator>church</dc:creator>
  <cp:lastModifiedBy>JUDE-MAJASAN</cp:lastModifiedBy>
  <cp:revision>2</cp:revision>
  <dcterms:created xsi:type="dcterms:W3CDTF">2011-04-06T09:55:23Z</dcterms:created>
  <dcterms:modified xsi:type="dcterms:W3CDTF">2011-12-21T03:32:07Z</dcterms:modified>
</cp:coreProperties>
</file>