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35" d="100"/>
          <a:sy n="35" d="100"/>
        </p:scale>
        <p:origin x="9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1BA-CE06-46DA-B68A-5984FD30DB3D}" type="datetimeFigureOut">
              <a:rPr lang="en-US" smtClean="0"/>
              <a:pPr/>
              <a:t>4/21/2019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123-1684-4886-9173-9616B4C091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16082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Jehovah of the old testament is Jesus Christ of the new testament,</a:t>
            </a:r>
          </a:p>
          <a:p>
            <a:r>
              <a:rPr lang="en-GB" sz="3600" b="1" dirty="0"/>
              <a:t>My Lord my God, is Jehovah the almighty.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/>
              <a:t>HE IS LORD</a:t>
            </a:r>
            <a:endParaRPr lang="nn-NO" sz="36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16082"/>
            <a:ext cx="906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He has been given a name above all names,</a:t>
            </a:r>
          </a:p>
          <a:p>
            <a:r>
              <a:rPr lang="en-GB" sz="3600" b="1" dirty="0"/>
              <a:t>Every knee shall bow and every tongue confess.</a:t>
            </a:r>
          </a:p>
          <a:p>
            <a:r>
              <a:rPr lang="en-GB" sz="3600" b="1" dirty="0"/>
              <a:t>He has been given a name above all names that Jesus Christ is the Lord.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51608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He is Lord (2x) Amen,</a:t>
            </a:r>
          </a:p>
          <a:p>
            <a:r>
              <a:rPr lang="en-GB" sz="3600" b="1" dirty="0"/>
              <a:t>He has risen from the dead, He is Lord.</a:t>
            </a:r>
          </a:p>
          <a:p>
            <a:r>
              <a:rPr lang="en-GB" sz="3600" b="1" dirty="0"/>
              <a:t>Every knee shall bow, every tongue confess that</a:t>
            </a:r>
          </a:p>
          <a:p>
            <a:r>
              <a:rPr lang="en-GB" sz="3600" b="1" dirty="0"/>
              <a:t>Jesus Christ is Lord.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5570</TotalTime>
  <Words>97</Words>
  <Application>Microsoft Office PowerPoint</Application>
  <PresentationFormat>On-screen Show (4:3)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153</cp:revision>
  <dcterms:created xsi:type="dcterms:W3CDTF">2010-08-26T04:29:37Z</dcterms:created>
  <dcterms:modified xsi:type="dcterms:W3CDTF">2019-04-21T09:50:26Z</dcterms:modified>
</cp:coreProperties>
</file>