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B527A28-1AEF-4AB2-914B-31298A5E3722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B6A8B2-7954-4F55-9A48-A7A4B0F2A9B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505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   </a:t>
            </a:r>
            <a:r>
              <a:rPr lang="en-US" b="1" u="sng" dirty="0" smtClean="0"/>
              <a:t>A </a:t>
            </a:r>
            <a:r>
              <a:rPr lang="en-US" b="1" u="sng" dirty="0" smtClean="0"/>
              <a:t>GOLDEN CROWN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12954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I shall wear a golden crown</a:t>
            </a:r>
          </a:p>
          <a:p>
            <a:pPr>
              <a:buNone/>
            </a:pPr>
            <a:r>
              <a:rPr lang="en-US" sz="3600" b="1" dirty="0" smtClean="0"/>
              <a:t>When I get home;</a:t>
            </a:r>
          </a:p>
          <a:p>
            <a:pPr>
              <a:buNone/>
            </a:pPr>
            <a:r>
              <a:rPr lang="en-US" sz="3600" b="1" dirty="0" smtClean="0"/>
              <a:t>I shall lay my burdens down,</a:t>
            </a:r>
          </a:p>
          <a:p>
            <a:pPr>
              <a:buNone/>
            </a:pPr>
            <a:r>
              <a:rPr lang="en-US" sz="3600" b="1" dirty="0" smtClean="0"/>
              <a:t>When I get home,</a:t>
            </a:r>
          </a:p>
          <a:p>
            <a:pPr>
              <a:buNone/>
            </a:pPr>
            <a:r>
              <a:rPr lang="en-US" sz="3600" b="1" dirty="0" smtClean="0"/>
              <a:t>Clad in robes of glory,</a:t>
            </a:r>
          </a:p>
          <a:p>
            <a:pPr>
              <a:buNone/>
            </a:pPr>
            <a:r>
              <a:rPr lang="en-US" sz="3600" b="1" dirty="0" smtClean="0"/>
              <a:t>I shall sing the story,</a:t>
            </a:r>
          </a:p>
          <a:p>
            <a:pPr>
              <a:buNone/>
            </a:pPr>
            <a:r>
              <a:rPr lang="en-US" sz="3600" b="1" dirty="0" smtClean="0"/>
              <a:t>Of the Lord who brought me,</a:t>
            </a:r>
          </a:p>
          <a:p>
            <a:pPr>
              <a:buNone/>
            </a:pPr>
            <a:r>
              <a:rPr lang="en-US" sz="3600" b="1" dirty="0" smtClean="0"/>
              <a:t>When I get home.</a:t>
            </a:r>
            <a:endParaRPr lang="en-US" sz="36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764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600" b="1" dirty="0" smtClean="0"/>
              <a:t>When I get home, when I get home,</a:t>
            </a:r>
          </a:p>
          <a:p>
            <a:pPr marL="64008" indent="0">
              <a:buNone/>
            </a:pPr>
            <a:r>
              <a:rPr lang="en-US" sz="3600" b="1" dirty="0" smtClean="0"/>
              <a:t>All sorrow will be over when I get home,</a:t>
            </a:r>
          </a:p>
          <a:p>
            <a:pPr marL="64008" indent="0">
              <a:buNone/>
            </a:pPr>
            <a:r>
              <a:rPr lang="en-US" sz="3600" b="1" dirty="0" smtClean="0"/>
              <a:t>When I get home, when I get home,</a:t>
            </a:r>
          </a:p>
          <a:p>
            <a:pPr marL="64008" indent="0">
              <a:buNone/>
            </a:pPr>
            <a:r>
              <a:rPr lang="en-US" sz="3600" b="1" dirty="0" smtClean="0"/>
              <a:t>All sorrow will be over when I get home.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All the darkness will be past,</a:t>
            </a:r>
          </a:p>
          <a:p>
            <a:pPr>
              <a:buNone/>
            </a:pPr>
            <a:r>
              <a:rPr lang="en-US" sz="3600" b="1" dirty="0" smtClean="0"/>
              <a:t>When I get home</a:t>
            </a:r>
          </a:p>
          <a:p>
            <a:pPr>
              <a:buNone/>
            </a:pPr>
            <a:r>
              <a:rPr lang="en-US" sz="3600" b="1" dirty="0" smtClean="0"/>
              <a:t>I shall see the light at last</a:t>
            </a:r>
          </a:p>
          <a:p>
            <a:pPr>
              <a:buNone/>
            </a:pPr>
            <a:r>
              <a:rPr lang="en-US" sz="3600" b="1" dirty="0" smtClean="0"/>
              <a:t>When I get home;</a:t>
            </a:r>
          </a:p>
          <a:p>
            <a:pPr>
              <a:buNone/>
            </a:pPr>
            <a:r>
              <a:rPr lang="en-US" sz="3600" b="1" dirty="0" smtClean="0"/>
              <a:t>Light from heaven streaming,</a:t>
            </a:r>
          </a:p>
          <a:p>
            <a:pPr>
              <a:buNone/>
            </a:pPr>
            <a:r>
              <a:rPr lang="en-US" sz="3600" b="1" dirty="0" smtClean="0"/>
              <a:t>O’er my pathway beaming,</a:t>
            </a:r>
          </a:p>
          <a:p>
            <a:pPr>
              <a:buNone/>
            </a:pPr>
            <a:r>
              <a:rPr lang="en-US" sz="3600" b="1" dirty="0" smtClean="0"/>
              <a:t>Ever guides me</a:t>
            </a:r>
            <a:r>
              <a:rPr lang="en-US" sz="3600" b="1" dirty="0"/>
              <a:t> </a:t>
            </a:r>
            <a:r>
              <a:rPr lang="en-US" sz="3600" b="1" dirty="0" smtClean="0"/>
              <a:t>onward,</a:t>
            </a:r>
          </a:p>
          <a:p>
            <a:pPr>
              <a:buNone/>
            </a:pPr>
            <a:r>
              <a:rPr lang="en-US" sz="3600" b="1" dirty="0" smtClean="0"/>
              <a:t>Till I get home. 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933" y="10668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I shall see my Saviours' face</a:t>
            </a:r>
          </a:p>
          <a:p>
            <a:pPr>
              <a:buNone/>
            </a:pPr>
            <a:r>
              <a:rPr lang="en-US" sz="3600" b="1" dirty="0" smtClean="0"/>
              <a:t>When I get home;</a:t>
            </a:r>
          </a:p>
          <a:p>
            <a:pPr>
              <a:buNone/>
            </a:pPr>
            <a:r>
              <a:rPr lang="en-US" sz="3600" b="1" dirty="0" smtClean="0"/>
              <a:t>Sing again for saving grace,</a:t>
            </a:r>
          </a:p>
          <a:p>
            <a:pPr>
              <a:buNone/>
            </a:pPr>
            <a:r>
              <a:rPr lang="en-US" sz="3600" b="1" dirty="0" smtClean="0"/>
              <a:t>When I get home;</a:t>
            </a:r>
          </a:p>
          <a:p>
            <a:pPr>
              <a:buNone/>
            </a:pPr>
            <a:r>
              <a:rPr lang="en-US" sz="3600" b="1" dirty="0" smtClean="0"/>
              <a:t>I shall stand before Him;</a:t>
            </a:r>
          </a:p>
          <a:p>
            <a:pPr>
              <a:buNone/>
            </a:pPr>
            <a:r>
              <a:rPr lang="en-US" sz="3600" b="1" dirty="0" smtClean="0"/>
              <a:t>Gladly I’ll adore Him;</a:t>
            </a:r>
          </a:p>
          <a:p>
            <a:pPr>
              <a:buNone/>
            </a:pPr>
            <a:r>
              <a:rPr lang="en-US" sz="3600" b="1" dirty="0" smtClean="0"/>
              <a:t>Ever to be with Him;</a:t>
            </a:r>
          </a:p>
          <a:p>
            <a:pPr>
              <a:buNone/>
            </a:pPr>
            <a:r>
              <a:rPr lang="en-US" sz="3600" b="1" dirty="0" smtClean="0"/>
              <a:t>When I get home.  </a:t>
            </a:r>
            <a:r>
              <a:rPr lang="en-US" sz="3600" dirty="0" smtClean="0"/>
              <a:t>                                                  </a:t>
            </a:r>
            <a:r>
              <a:rPr lang="en-US" dirty="0" smtClean="0"/>
              <a:t>                                   </a:t>
            </a:r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176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505     A GOLDEN CROWN</vt:lpstr>
      <vt:lpstr>   CHORUS</vt:lpstr>
      <vt:lpstr>PowerPoint Presentation</vt:lpstr>
      <vt:lpstr>                                                                                        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505 A GOLDEN CROWN</dc:title>
  <dc:creator>church</dc:creator>
  <cp:lastModifiedBy>JUDE-MAJASAN</cp:lastModifiedBy>
  <cp:revision>6</cp:revision>
  <dcterms:created xsi:type="dcterms:W3CDTF">2011-12-06T16:25:39Z</dcterms:created>
  <dcterms:modified xsi:type="dcterms:W3CDTF">2011-12-19T04:40:10Z</dcterms:modified>
</cp:coreProperties>
</file>