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20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B62AEE4-F501-4405-B1B6-E2116DA6B875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D5F14ED-68DC-4653-A7BB-DDA381F6C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AEE4-F501-4405-B1B6-E2116DA6B875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4ED-68DC-4653-A7BB-DDA381F6C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AEE4-F501-4405-B1B6-E2116DA6B875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4ED-68DC-4653-A7BB-DDA381F6C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B62AEE4-F501-4405-B1B6-E2116DA6B875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4ED-68DC-4653-A7BB-DDA381F6C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B62AEE4-F501-4405-B1B6-E2116DA6B875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D5F14ED-68DC-4653-A7BB-DDA381F6C1A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B62AEE4-F501-4405-B1B6-E2116DA6B875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5F14ED-68DC-4653-A7BB-DDA381F6C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B62AEE4-F501-4405-B1B6-E2116DA6B875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D5F14ED-68DC-4653-A7BB-DDA381F6C1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AEE4-F501-4405-B1B6-E2116DA6B875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4ED-68DC-4653-A7BB-DDA381F6C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B62AEE4-F501-4405-B1B6-E2116DA6B875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5F14ED-68DC-4653-A7BB-DDA381F6C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B62AEE4-F501-4405-B1B6-E2116DA6B875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D5F14ED-68DC-4653-A7BB-DDA381F6C1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B62AEE4-F501-4405-B1B6-E2116DA6B875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D5F14ED-68DC-4653-A7BB-DDA381F6C1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B62AEE4-F501-4405-B1B6-E2116DA6B875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D5F14ED-68DC-4653-A7BB-DDA381F6C1A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477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	506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</a:t>
            </a:r>
            <a:r>
              <a:rPr lang="en-US" b="1" u="sng" dirty="0" smtClean="0"/>
              <a:t>GOD </a:t>
            </a:r>
            <a:r>
              <a:rPr lang="en-US" b="1" u="sng" dirty="0" smtClean="0"/>
              <a:t>THOUGHT IT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81000" y="1752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b="1" dirty="0" smtClean="0"/>
              <a:t>God thought it,</a:t>
            </a:r>
          </a:p>
          <a:p>
            <a:pPr>
              <a:buNone/>
            </a:pPr>
            <a:r>
              <a:rPr lang="en-US" sz="4400" b="1" dirty="0" smtClean="0"/>
              <a:t>Bro Bill spoke it,</a:t>
            </a:r>
          </a:p>
          <a:p>
            <a:pPr>
              <a:buNone/>
            </a:pPr>
            <a:r>
              <a:rPr lang="en-US" sz="4400" b="1" dirty="0" smtClean="0"/>
              <a:t>I believe it,</a:t>
            </a:r>
          </a:p>
          <a:p>
            <a:pPr>
              <a:buNone/>
            </a:pPr>
            <a:r>
              <a:rPr lang="en-US" sz="4400" b="1" dirty="0" smtClean="0"/>
              <a:t>And that settles it.</a:t>
            </a:r>
            <a:endParaRPr lang="en-US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b="1" dirty="0" smtClean="0"/>
              <a:t>God gave it,</a:t>
            </a:r>
          </a:p>
          <a:p>
            <a:pPr>
              <a:buNone/>
            </a:pPr>
            <a:r>
              <a:rPr lang="en-US" sz="4400" b="1" dirty="0" smtClean="0"/>
              <a:t>Bro Bill spoke it,</a:t>
            </a:r>
          </a:p>
          <a:p>
            <a:pPr>
              <a:buNone/>
            </a:pPr>
            <a:r>
              <a:rPr lang="en-US" sz="4400" b="1" dirty="0" smtClean="0"/>
              <a:t>We believe it,</a:t>
            </a:r>
          </a:p>
          <a:p>
            <a:pPr>
              <a:buNone/>
            </a:pPr>
            <a:r>
              <a:rPr lang="en-US" sz="4400" b="1" dirty="0" smtClean="0"/>
              <a:t>And that settles it.</a:t>
            </a:r>
            <a:endParaRPr lang="en-US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b="1" dirty="0" smtClean="0"/>
              <a:t>God said it,</a:t>
            </a:r>
          </a:p>
          <a:p>
            <a:pPr>
              <a:buNone/>
            </a:pPr>
            <a:r>
              <a:rPr lang="en-US" sz="4400" b="1" dirty="0" smtClean="0"/>
              <a:t>Bro Branham preach it,</a:t>
            </a:r>
          </a:p>
          <a:p>
            <a:pPr>
              <a:buNone/>
            </a:pPr>
            <a:r>
              <a:rPr lang="en-US" sz="4400" b="1" dirty="0" smtClean="0"/>
              <a:t>I believe it,</a:t>
            </a:r>
          </a:p>
          <a:p>
            <a:pPr>
              <a:buNone/>
            </a:pPr>
            <a:r>
              <a:rPr lang="en-US" sz="4400" b="1" dirty="0" smtClean="0"/>
              <a:t>And that settles it.</a:t>
            </a:r>
            <a:endParaRPr lang="en-US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</TotalTime>
  <Words>54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506   GOD THOUGHT IT</vt:lpstr>
      <vt:lpstr>PowerPoint Presentation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506 GOD THOUGHT IT</dc:title>
  <dc:creator>church</dc:creator>
  <cp:lastModifiedBy>JUDE-MAJASAN</cp:lastModifiedBy>
  <cp:revision>2</cp:revision>
  <dcterms:created xsi:type="dcterms:W3CDTF">2011-12-06T17:27:15Z</dcterms:created>
  <dcterms:modified xsi:type="dcterms:W3CDTF">2011-12-19T04:35:47Z</dcterms:modified>
</cp:coreProperties>
</file>