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853BEDB-051F-481E-AFF9-A8FB92C45CF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8727473-C6BE-4D87-AED9-135C48C9F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BEDB-051F-481E-AFF9-A8FB92C45CF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7473-C6BE-4D87-AED9-135C48C9F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BEDB-051F-481E-AFF9-A8FB92C45CF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7473-C6BE-4D87-AED9-135C48C9F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853BEDB-051F-481E-AFF9-A8FB92C45CF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7473-C6BE-4D87-AED9-135C48C9F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853BEDB-051F-481E-AFF9-A8FB92C45CF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8727473-C6BE-4D87-AED9-135C48C9F5D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853BEDB-051F-481E-AFF9-A8FB92C45CF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8727473-C6BE-4D87-AED9-135C48C9F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853BEDB-051F-481E-AFF9-A8FB92C45CF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8727473-C6BE-4D87-AED9-135C48C9F5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BEDB-051F-481E-AFF9-A8FB92C45CF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7473-C6BE-4D87-AED9-135C48C9F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853BEDB-051F-481E-AFF9-A8FB92C45CF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8727473-C6BE-4D87-AED9-135C48C9F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853BEDB-051F-481E-AFF9-A8FB92C45CF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8727473-C6BE-4D87-AED9-135C48C9F5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853BEDB-051F-481E-AFF9-A8FB92C45CF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8727473-C6BE-4D87-AED9-135C48C9F5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853BEDB-051F-481E-AFF9-A8FB92C45CF0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8727473-C6BE-4D87-AED9-135C48C9F5D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    507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800" b="1" u="sng" dirty="0" smtClean="0"/>
              <a:t>BLESSED BE THE NAME OF THE LORD</a:t>
            </a:r>
            <a:endParaRPr lang="en-US" sz="38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525963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3600" b="1" dirty="0" smtClean="0"/>
              <a:t>Blessed be the name of the Lord</a:t>
            </a:r>
          </a:p>
          <a:p>
            <a:pPr marL="64008" indent="0">
              <a:buNone/>
            </a:pPr>
            <a:r>
              <a:rPr lang="en-US" sz="3600" b="1" dirty="0" smtClean="0"/>
              <a:t>He is worthy to be praised and adored,</a:t>
            </a:r>
          </a:p>
          <a:p>
            <a:pPr marL="64008" indent="0">
              <a:buNone/>
            </a:pPr>
            <a:r>
              <a:rPr lang="en-US" sz="3600" b="1" dirty="0" smtClean="0"/>
              <a:t>Lord we lift up holy hands in one accord;</a:t>
            </a:r>
          </a:p>
          <a:p>
            <a:pPr marL="64008" indent="0">
              <a:buNone/>
            </a:pPr>
            <a:r>
              <a:rPr lang="en-US" sz="3600" b="1" dirty="0" smtClean="0"/>
              <a:t>Singing blessed be the name</a:t>
            </a:r>
          </a:p>
          <a:p>
            <a:pPr marL="64008" indent="0">
              <a:buNone/>
            </a:pPr>
            <a:r>
              <a:rPr lang="en-US" sz="3600" b="1" dirty="0" smtClean="0"/>
              <a:t>Blessed be the name</a:t>
            </a:r>
          </a:p>
          <a:p>
            <a:pPr marL="64008" indent="0">
              <a:buNone/>
            </a:pPr>
            <a:r>
              <a:rPr lang="en-US" sz="3600" b="1" dirty="0" smtClean="0"/>
              <a:t>Blessed be the name of the Lord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</TotalTime>
  <Words>43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   507 BLESSED BE THE NAME OF THE LORD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507 BLESSED BE THE NAME OF THE LORD</dc:title>
  <dc:creator>church</dc:creator>
  <cp:lastModifiedBy>JUDE-MAJASAN</cp:lastModifiedBy>
  <cp:revision>2</cp:revision>
  <dcterms:created xsi:type="dcterms:W3CDTF">2011-12-06T17:35:17Z</dcterms:created>
  <dcterms:modified xsi:type="dcterms:W3CDTF">2011-12-21T03:34:06Z</dcterms:modified>
</cp:coreProperties>
</file>