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161473E-F6F6-4CE3-BE16-D8562DF4557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C0885DC-B8A6-4AA6-8C41-8EB08880EC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85317" y="4190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b="1" dirty="0" smtClean="0"/>
              <a:t>508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800" b="1" u="sng" dirty="0" smtClean="0"/>
              <a:t>MY JESUS KNOWS JUST WHAT I NEED</a:t>
            </a:r>
            <a:endParaRPr lang="en-US" sz="38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28600" y="1752600"/>
            <a:ext cx="8534400" cy="4525963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sz="4400" b="1" dirty="0" smtClean="0"/>
              <a:t>My Jesus knows just what I need,</a:t>
            </a:r>
          </a:p>
          <a:p>
            <a:pPr marL="64008" indent="0">
              <a:buNone/>
            </a:pPr>
            <a:r>
              <a:rPr lang="en-US" sz="4400" b="1" dirty="0" smtClean="0"/>
              <a:t>O yes He knows just what I need,</a:t>
            </a:r>
          </a:p>
          <a:p>
            <a:pPr marL="64008" indent="0">
              <a:buNone/>
            </a:pPr>
            <a:r>
              <a:rPr lang="en-US" sz="4400" b="1" dirty="0" smtClean="0"/>
              <a:t>He satisfies and every need supplies</a:t>
            </a:r>
          </a:p>
          <a:p>
            <a:pPr marL="64008" indent="0">
              <a:buNone/>
            </a:pPr>
            <a:r>
              <a:rPr lang="en-US" sz="4400" b="1" dirty="0" smtClean="0"/>
              <a:t>Yes He knows just what I need</a:t>
            </a:r>
            <a:r>
              <a:rPr lang="en-US" sz="4400" dirty="0" smtClean="0"/>
              <a:t>. </a:t>
            </a:r>
            <a:endParaRPr lang="en-US" sz="4400" dirty="0"/>
          </a:p>
        </p:txBody>
      </p:sp>
      <p:pic>
        <p:nvPicPr>
          <p:cNvPr id="8" name="Picture 7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9" name="Picture 8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508 MY JESUS KNOWS JUST WHAT I NEED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 MY JESUS KNOWS JUST WHAT I NEED</dc:title>
  <dc:creator>church</dc:creator>
  <cp:lastModifiedBy>JUDE-MAJASAN</cp:lastModifiedBy>
  <cp:revision>3</cp:revision>
  <dcterms:created xsi:type="dcterms:W3CDTF">2011-12-06T17:40:12Z</dcterms:created>
  <dcterms:modified xsi:type="dcterms:W3CDTF">2011-12-21T03:35:37Z</dcterms:modified>
</cp:coreProperties>
</file>