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C153E14-0B5F-4EF3-B0AD-49F1BA4EC69A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04A80F6-414B-4210-9EF5-95BE144C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E14-0B5F-4EF3-B0AD-49F1BA4EC69A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80F6-414B-4210-9EF5-95BE144C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E14-0B5F-4EF3-B0AD-49F1BA4EC69A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80F6-414B-4210-9EF5-95BE144C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C153E14-0B5F-4EF3-B0AD-49F1BA4EC69A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80F6-414B-4210-9EF5-95BE144C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C153E14-0B5F-4EF3-B0AD-49F1BA4EC69A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04A80F6-414B-4210-9EF5-95BE144C8B1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C153E14-0B5F-4EF3-B0AD-49F1BA4EC69A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04A80F6-414B-4210-9EF5-95BE144C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C153E14-0B5F-4EF3-B0AD-49F1BA4EC69A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04A80F6-414B-4210-9EF5-95BE144C8B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E14-0B5F-4EF3-B0AD-49F1BA4EC69A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80F6-414B-4210-9EF5-95BE144C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C153E14-0B5F-4EF3-B0AD-49F1BA4EC69A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04A80F6-414B-4210-9EF5-95BE144C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C153E14-0B5F-4EF3-B0AD-49F1BA4EC69A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04A80F6-414B-4210-9EF5-95BE144C8B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C153E14-0B5F-4EF3-B0AD-49F1BA4EC69A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04A80F6-414B-4210-9EF5-95BE144C8B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C153E14-0B5F-4EF3-B0AD-49F1BA4EC69A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04A80F6-414B-4210-9EF5-95BE144C8B1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2400" y="-762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509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	</a:t>
            </a:r>
            <a:r>
              <a:rPr lang="en-US" b="1" u="sng" dirty="0" smtClean="0"/>
              <a:t>LIFE </a:t>
            </a:r>
            <a:r>
              <a:rPr lang="en-US" b="1" u="sng" dirty="0" smtClean="0"/>
              <a:t>AT BEST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2400" y="1011382"/>
            <a:ext cx="86868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/>
              <a:t>Life at best is very brief,</a:t>
            </a:r>
          </a:p>
          <a:p>
            <a:pPr>
              <a:buNone/>
            </a:pPr>
            <a:r>
              <a:rPr lang="en-US" sz="4000" b="1" dirty="0" smtClean="0"/>
              <a:t>Like the falling of a leaf,</a:t>
            </a:r>
          </a:p>
          <a:p>
            <a:pPr>
              <a:buNone/>
            </a:pPr>
            <a:r>
              <a:rPr lang="en-US" sz="4000" b="1" dirty="0" smtClean="0"/>
              <a:t>Like the binding of a sheaf,</a:t>
            </a:r>
          </a:p>
          <a:p>
            <a:pPr>
              <a:buNone/>
            </a:pPr>
            <a:r>
              <a:rPr lang="en-US" sz="4000" b="1" dirty="0" smtClean="0"/>
              <a:t>Be in time,</a:t>
            </a:r>
          </a:p>
          <a:p>
            <a:pPr>
              <a:buNone/>
            </a:pPr>
            <a:r>
              <a:rPr lang="en-US" sz="4000" b="1" dirty="0" smtClean="0"/>
              <a:t>Fleeting days are telling fast</a:t>
            </a:r>
          </a:p>
          <a:p>
            <a:pPr>
              <a:buNone/>
            </a:pPr>
            <a:r>
              <a:rPr lang="en-US" sz="4000" b="1" dirty="0" smtClean="0"/>
              <a:t>That the die will soon be cast,</a:t>
            </a:r>
          </a:p>
          <a:p>
            <a:pPr>
              <a:buNone/>
            </a:pPr>
            <a:r>
              <a:rPr lang="en-US" sz="4000" b="1" dirty="0" smtClean="0"/>
              <a:t>And the fatal line be passed,</a:t>
            </a:r>
          </a:p>
          <a:p>
            <a:pPr>
              <a:buNone/>
            </a:pPr>
            <a:r>
              <a:rPr lang="en-US" sz="4000" b="1" dirty="0" smtClean="0"/>
              <a:t>Be in time.</a:t>
            </a:r>
            <a:endParaRPr lang="en-US" sz="40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0"/>
            <a:ext cx="8229600" cy="1143000"/>
          </a:xfrm>
        </p:spPr>
        <p:txBody>
          <a:bodyPr/>
          <a:lstStyle/>
          <a:p>
            <a:r>
              <a:rPr lang="en-US" b="1" dirty="0" smtClean="0"/>
              <a:t>	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52" y="990600"/>
            <a:ext cx="8747847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4000" b="1" dirty="0" smtClean="0"/>
              <a:t>Be in time, …Be in time,…</a:t>
            </a:r>
          </a:p>
          <a:p>
            <a:pPr marL="64008" indent="0">
              <a:buNone/>
            </a:pPr>
            <a:r>
              <a:rPr lang="en-US" sz="4000" b="1" dirty="0" smtClean="0"/>
              <a:t>While the voice of Jesus calls you, </a:t>
            </a:r>
          </a:p>
          <a:p>
            <a:pPr marL="64008" indent="0">
              <a:buNone/>
            </a:pPr>
            <a:r>
              <a:rPr lang="en-US" sz="4000" b="1" dirty="0" smtClean="0"/>
              <a:t>Be in time…</a:t>
            </a:r>
          </a:p>
          <a:p>
            <a:pPr marL="64008" indent="0">
              <a:buNone/>
            </a:pPr>
            <a:r>
              <a:rPr lang="en-US" sz="4000" b="1" dirty="0" smtClean="0"/>
              <a:t>If in sin you longer wait</a:t>
            </a:r>
          </a:p>
          <a:p>
            <a:pPr marL="64008" indent="0">
              <a:buNone/>
            </a:pPr>
            <a:r>
              <a:rPr lang="en-US" sz="4000" b="1" dirty="0" smtClean="0"/>
              <a:t>You may find no open gate,</a:t>
            </a:r>
          </a:p>
          <a:p>
            <a:pPr marL="64008" indent="0">
              <a:buNone/>
            </a:pPr>
            <a:r>
              <a:rPr lang="en-US" sz="4000" b="1" dirty="0" smtClean="0"/>
              <a:t>And your cry be just too late</a:t>
            </a:r>
          </a:p>
          <a:p>
            <a:pPr marL="64008" indent="0">
              <a:buNone/>
            </a:pPr>
            <a:r>
              <a:rPr lang="en-US" sz="4000" b="1" dirty="0" smtClean="0"/>
              <a:t>Be in time.</a:t>
            </a:r>
            <a:endParaRPr lang="en-US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7527"/>
            <a:ext cx="8991600" cy="57080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/>
              <a:t>Fairest flowers soon decay,</a:t>
            </a:r>
          </a:p>
          <a:p>
            <a:pPr>
              <a:buNone/>
            </a:pPr>
            <a:r>
              <a:rPr lang="en-US" sz="4000" b="1" dirty="0" smtClean="0"/>
              <a:t>Youth and beauty pass away,</a:t>
            </a:r>
          </a:p>
          <a:p>
            <a:pPr>
              <a:buNone/>
            </a:pPr>
            <a:r>
              <a:rPr lang="en-US" sz="4000" b="1" dirty="0" smtClean="0"/>
              <a:t>Oh, you have not long to stay,</a:t>
            </a:r>
          </a:p>
          <a:p>
            <a:pPr>
              <a:buNone/>
            </a:pPr>
            <a:r>
              <a:rPr lang="en-US" sz="4000" b="1" dirty="0" smtClean="0"/>
              <a:t>Be in time,</a:t>
            </a:r>
          </a:p>
          <a:p>
            <a:pPr>
              <a:buNone/>
            </a:pPr>
            <a:r>
              <a:rPr lang="en-US" sz="4000" b="1" dirty="0" smtClean="0"/>
              <a:t>While God’s Spirit bids you come,</a:t>
            </a:r>
          </a:p>
          <a:p>
            <a:pPr>
              <a:buNone/>
            </a:pPr>
            <a:r>
              <a:rPr lang="en-US" sz="4000" b="1" dirty="0" smtClean="0"/>
              <a:t>Sinner, do no longer roam,</a:t>
            </a:r>
          </a:p>
          <a:p>
            <a:pPr>
              <a:buNone/>
            </a:pPr>
            <a:r>
              <a:rPr lang="en-US" sz="4000" b="1" dirty="0" smtClean="0"/>
              <a:t>Lest you seal your hopeless doom,</a:t>
            </a:r>
          </a:p>
          <a:p>
            <a:pPr>
              <a:buNone/>
            </a:pPr>
            <a:r>
              <a:rPr lang="en-US" sz="4000" b="1" dirty="0" smtClean="0"/>
              <a:t>Be in time.</a:t>
            </a:r>
            <a:endParaRPr lang="en-US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991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/>
              <a:t>Time is gliding swiftly by,</a:t>
            </a:r>
          </a:p>
          <a:p>
            <a:pPr>
              <a:buNone/>
            </a:pPr>
            <a:r>
              <a:rPr lang="en-US" sz="4000" b="1" dirty="0" smtClean="0"/>
              <a:t>Death and judgment draweth nigh,</a:t>
            </a:r>
          </a:p>
          <a:p>
            <a:pPr>
              <a:buNone/>
            </a:pPr>
            <a:r>
              <a:rPr lang="en-US" sz="4000" b="1" dirty="0" smtClean="0"/>
              <a:t>To the arms of Jesus fly,</a:t>
            </a:r>
          </a:p>
          <a:p>
            <a:pPr>
              <a:buNone/>
            </a:pPr>
            <a:r>
              <a:rPr lang="en-US" sz="4000" b="1" dirty="0" smtClean="0"/>
              <a:t>Be in time,</a:t>
            </a:r>
          </a:p>
          <a:p>
            <a:pPr>
              <a:buNone/>
            </a:pPr>
            <a:r>
              <a:rPr lang="en-US" sz="4000" b="1" dirty="0" smtClean="0"/>
              <a:t>Oh, I pray, you count the cost,</a:t>
            </a:r>
          </a:p>
          <a:p>
            <a:pPr>
              <a:buNone/>
            </a:pPr>
            <a:r>
              <a:rPr lang="en-US" sz="4000" b="1" dirty="0" smtClean="0"/>
              <a:t>Ere the fatal line be crossed</a:t>
            </a:r>
          </a:p>
          <a:p>
            <a:pPr>
              <a:buNone/>
            </a:pPr>
            <a:r>
              <a:rPr lang="en-US" sz="4000" b="1" dirty="0" smtClean="0"/>
              <a:t>And your soul in hell be lost,</a:t>
            </a:r>
          </a:p>
          <a:p>
            <a:pPr>
              <a:buNone/>
            </a:pPr>
            <a:r>
              <a:rPr lang="en-US" sz="4000" b="1" dirty="0" smtClean="0"/>
              <a:t>Be in time.</a:t>
            </a:r>
            <a:endParaRPr lang="en-US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1066801"/>
            <a:ext cx="9296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/>
              <a:t>Sinner, heed the warning voice,</a:t>
            </a:r>
          </a:p>
          <a:p>
            <a:pPr>
              <a:buNone/>
            </a:pPr>
            <a:r>
              <a:rPr lang="en-US" sz="4000" b="1" dirty="0" smtClean="0"/>
              <a:t>Make the Lord your final choice,</a:t>
            </a:r>
          </a:p>
          <a:p>
            <a:pPr>
              <a:buNone/>
            </a:pPr>
            <a:r>
              <a:rPr lang="en-US" sz="4000" b="1" dirty="0" smtClean="0"/>
              <a:t>Then all heaven will rejoice,</a:t>
            </a:r>
          </a:p>
          <a:p>
            <a:pPr>
              <a:buNone/>
            </a:pPr>
            <a:r>
              <a:rPr lang="en-US" sz="4000" b="1" dirty="0" smtClean="0"/>
              <a:t>Be in time,</a:t>
            </a:r>
          </a:p>
          <a:p>
            <a:pPr>
              <a:buNone/>
            </a:pPr>
            <a:r>
              <a:rPr lang="en-US" sz="4000" b="1" dirty="0" smtClean="0"/>
              <a:t>Come from darkness into light, </a:t>
            </a:r>
          </a:p>
          <a:p>
            <a:pPr>
              <a:buNone/>
            </a:pPr>
            <a:r>
              <a:rPr lang="en-US" sz="4000" b="1" dirty="0" smtClean="0"/>
              <a:t>Come, let Jesus make you right,</a:t>
            </a:r>
          </a:p>
          <a:p>
            <a:pPr>
              <a:buNone/>
            </a:pPr>
            <a:r>
              <a:rPr lang="en-US" sz="4000" b="1" dirty="0" smtClean="0"/>
              <a:t>Come, and start for heaven to-night,</a:t>
            </a:r>
          </a:p>
          <a:p>
            <a:pPr>
              <a:buNone/>
            </a:pPr>
            <a:r>
              <a:rPr lang="en-US" sz="4000" b="1" dirty="0" smtClean="0"/>
              <a:t>Be </a:t>
            </a:r>
            <a:r>
              <a:rPr lang="en-US" sz="4000" b="1" smtClean="0"/>
              <a:t>in </a:t>
            </a:r>
            <a:r>
              <a:rPr lang="en-US" sz="4000" b="1" smtClean="0"/>
              <a:t>time.</a:t>
            </a:r>
            <a:endParaRPr lang="en-US" sz="40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95400" cy="1066800"/>
          </a:xfrm>
          <a:prstGeom prst="rect">
            <a:avLst/>
          </a:prstGeom>
          <a:noFill/>
        </p:spPr>
      </p:pic>
      <p:pic>
        <p:nvPicPr>
          <p:cNvPr id="8" name="Picture 7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</TotalTime>
  <Words>244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    509    LIFE AT BEST</vt:lpstr>
      <vt:lpstr>   CHORUS</vt:lpstr>
      <vt:lpstr>PowerPoint Presentation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509 LIFE AT BEST</dc:title>
  <dc:creator>church</dc:creator>
  <cp:lastModifiedBy>JUDE-MAJASAN</cp:lastModifiedBy>
  <cp:revision>4</cp:revision>
  <dcterms:created xsi:type="dcterms:W3CDTF">2011-12-06T17:44:46Z</dcterms:created>
  <dcterms:modified xsi:type="dcterms:W3CDTF">2011-12-21T03:39:55Z</dcterms:modified>
</cp:coreProperties>
</file>