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51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GLORY TO HIS NAME</a:t>
            </a:r>
          </a:p>
          <a:p>
            <a:r>
              <a:rPr lang="en-US" sz="3600" b="1" dirty="0"/>
              <a:t>Down at the cross where my </a:t>
            </a:r>
            <a:r>
              <a:rPr lang="en-US" sz="3600" b="1" dirty="0" err="1"/>
              <a:t>Saviour</a:t>
            </a:r>
            <a:r>
              <a:rPr lang="en-US" sz="3600" b="1" dirty="0"/>
              <a:t> died,</a:t>
            </a:r>
          </a:p>
          <a:p>
            <a:r>
              <a:rPr lang="en-US" sz="3600" b="1" dirty="0"/>
              <a:t>Down where for cleansing from sin I cried;</a:t>
            </a:r>
          </a:p>
          <a:p>
            <a:r>
              <a:rPr lang="en-US" sz="3600" b="1" dirty="0"/>
              <a:t>There to my heart was the blood applied;</a:t>
            </a:r>
          </a:p>
          <a:p>
            <a:r>
              <a:rPr lang="en-US" sz="3600" b="1" dirty="0"/>
              <a:t>Glory to His name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Glory to His name!</a:t>
            </a:r>
          </a:p>
          <a:p>
            <a:r>
              <a:rPr lang="en-US" sz="3600" b="1" dirty="0" smtClean="0"/>
              <a:t>Glory to His name!</a:t>
            </a:r>
          </a:p>
          <a:p>
            <a:r>
              <a:rPr lang="en-US" sz="3600" b="1" dirty="0" smtClean="0"/>
              <a:t>There to my heart was the blood applied;</a:t>
            </a:r>
          </a:p>
          <a:p>
            <a:r>
              <a:rPr lang="en-US" sz="3600" b="1" dirty="0" smtClean="0"/>
              <a:t>Glory to His name!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4048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am so wondrously saved from sin,</a:t>
            </a:r>
          </a:p>
          <a:p>
            <a:r>
              <a:rPr lang="en-US" sz="3600" b="1" dirty="0" smtClean="0"/>
              <a:t>Jesus so sweetly abides within,</a:t>
            </a:r>
          </a:p>
          <a:p>
            <a:r>
              <a:rPr lang="en-US" sz="3600" b="1" dirty="0" smtClean="0"/>
              <a:t>There at the cross where He took me in;</a:t>
            </a:r>
          </a:p>
          <a:p>
            <a:r>
              <a:rPr lang="en-US" sz="3600" b="1" dirty="0" smtClean="0"/>
              <a:t>Glory to His name!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Oh, precious fountain that saves from sin!</a:t>
            </a:r>
          </a:p>
          <a:p>
            <a:r>
              <a:rPr lang="en-US" sz="3600" b="1" dirty="0"/>
              <a:t>I am so glad I have entered in;</a:t>
            </a:r>
          </a:p>
          <a:p>
            <a:r>
              <a:rPr lang="en-US" sz="3600" b="1" dirty="0"/>
              <a:t>There Jesus saves me and keeps me clean;</a:t>
            </a:r>
          </a:p>
          <a:p>
            <a:r>
              <a:rPr lang="en-US" sz="3600" b="1" dirty="0"/>
              <a:t>Glory to His name!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Come, to this fountain so rich and sweet;</a:t>
            </a:r>
          </a:p>
          <a:p>
            <a:r>
              <a:rPr lang="en-US" sz="3600" b="1" dirty="0"/>
              <a:t>Cast thy poor soul at the </a:t>
            </a:r>
            <a:r>
              <a:rPr lang="en-US" sz="3600" b="1" dirty="0" err="1"/>
              <a:t>Saviour’s</a:t>
            </a:r>
            <a:r>
              <a:rPr lang="en-US" sz="3600" b="1" dirty="0"/>
              <a:t> feet;</a:t>
            </a:r>
          </a:p>
          <a:p>
            <a:r>
              <a:rPr lang="en-US" sz="3600" b="1" dirty="0"/>
              <a:t>Plunge in today, and be made complete;</a:t>
            </a:r>
          </a:p>
          <a:p>
            <a:r>
              <a:rPr lang="en-US" sz="3600" b="1" dirty="0"/>
              <a:t>Glory to His name!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2245</TotalTime>
  <Words>157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55</cp:revision>
  <dcterms:created xsi:type="dcterms:W3CDTF">2010-08-26T04:29:37Z</dcterms:created>
  <dcterms:modified xsi:type="dcterms:W3CDTF">2011-01-09T06:30:53Z</dcterms:modified>
</cp:coreProperties>
</file>