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8AA21BA-4772-4062-8561-05F9AA5F9C0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206AD06-2AF7-428E-B2BB-8A0B675B82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510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/>
              <a:t>IT’S JESUS I REALLY WANT TO SEE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800" b="1" dirty="0" smtClean="0"/>
              <a:t>I’ve truly known a good life filled with family and friends,</a:t>
            </a:r>
          </a:p>
          <a:p>
            <a:pPr marL="64008" indent="0">
              <a:buNone/>
            </a:pPr>
            <a:r>
              <a:rPr lang="en-US" sz="3800" b="1" dirty="0" smtClean="0"/>
              <a:t>I’ve been blessed with far more than my share,</a:t>
            </a:r>
          </a:p>
          <a:p>
            <a:pPr marL="64008" indent="0">
              <a:buNone/>
            </a:pPr>
            <a:r>
              <a:rPr lang="en-US" sz="3800" b="1" dirty="0" smtClean="0"/>
              <a:t>But in the heart of my heart, I know there’s more for me</a:t>
            </a:r>
          </a:p>
          <a:p>
            <a:pPr marL="64008" indent="0">
              <a:buNone/>
            </a:pPr>
            <a:r>
              <a:rPr lang="en-US" sz="3800" b="1" dirty="0" smtClean="0"/>
              <a:t>So much more than this uncertain world I’m in</a:t>
            </a:r>
            <a:endParaRPr lang="en-US" sz="38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8763000" cy="54102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800" b="1" dirty="0" smtClean="0"/>
              <a:t>It’s Jesus I really want to see</a:t>
            </a:r>
          </a:p>
          <a:p>
            <a:pPr marL="64008" indent="0">
              <a:buNone/>
            </a:pPr>
            <a:r>
              <a:rPr lang="en-US" sz="3800" b="1" dirty="0" smtClean="0"/>
              <a:t>It’s Jesus I really want to see</a:t>
            </a:r>
          </a:p>
          <a:p>
            <a:pPr marL="64008" indent="0">
              <a:buNone/>
            </a:pPr>
            <a:r>
              <a:rPr lang="en-US" sz="3800" b="1" dirty="0" smtClean="0"/>
              <a:t>The more I see of this world, the less it means to me</a:t>
            </a:r>
          </a:p>
          <a:p>
            <a:pPr marL="64008" indent="0">
              <a:buNone/>
            </a:pPr>
            <a:r>
              <a:rPr lang="en-US" sz="3800" b="1" dirty="0" smtClean="0"/>
              <a:t>Yes it’s Jesus I really want to </a:t>
            </a:r>
            <a:r>
              <a:rPr lang="en-US" sz="3800" b="1" dirty="0" smtClean="0"/>
              <a:t>see.</a:t>
            </a:r>
            <a:endParaRPr lang="en-US" sz="38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800" b="1" dirty="0" smtClean="0"/>
              <a:t>I’ve been to lots of places</a:t>
            </a:r>
          </a:p>
          <a:p>
            <a:pPr marL="64008" indent="0">
              <a:buNone/>
            </a:pPr>
            <a:r>
              <a:rPr lang="en-US" sz="3800" b="1" dirty="0" smtClean="0"/>
              <a:t>And I’ve known the great and small</a:t>
            </a:r>
          </a:p>
          <a:p>
            <a:pPr marL="64008" indent="0">
              <a:buNone/>
            </a:pPr>
            <a:r>
              <a:rPr lang="en-US" sz="3800" b="1" dirty="0" smtClean="0"/>
              <a:t>I’ve seen the grand and </a:t>
            </a:r>
            <a:r>
              <a:rPr lang="en-US" sz="3800" b="1" smtClean="0"/>
              <a:t>noble </a:t>
            </a:r>
            <a:r>
              <a:rPr lang="en-US" sz="3800" b="1" smtClean="0"/>
              <a:t>works </a:t>
            </a:r>
            <a:r>
              <a:rPr lang="en-US" sz="3800" b="1" dirty="0" smtClean="0"/>
              <a:t>of man;</a:t>
            </a:r>
          </a:p>
          <a:p>
            <a:pPr marL="64008" indent="0">
              <a:buNone/>
            </a:pPr>
            <a:r>
              <a:rPr lang="en-US" sz="3800" b="1" dirty="0" smtClean="0"/>
              <a:t>Yet with all of my good fortune,</a:t>
            </a:r>
          </a:p>
          <a:p>
            <a:pPr marL="64008" indent="0">
              <a:buNone/>
            </a:pPr>
            <a:r>
              <a:rPr lang="en-US" sz="3800" b="1" dirty="0" smtClean="0"/>
              <a:t>My heart is longing still</a:t>
            </a:r>
          </a:p>
          <a:p>
            <a:pPr marL="64008" indent="0">
              <a:buNone/>
            </a:pPr>
            <a:r>
              <a:rPr lang="en-US" sz="3800" b="1" dirty="0" smtClean="0"/>
              <a:t>Oh I just, can’t deny the longing there.</a:t>
            </a:r>
            <a:endParaRPr lang="en-US" sz="3800" b="1" dirty="0"/>
          </a:p>
        </p:txBody>
      </p:sp>
      <p:pic>
        <p:nvPicPr>
          <p:cNvPr id="8" name="Picture 7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9" name="Picture 8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128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510 IT’S JESUS I REALLY WANT TO SEE</vt:lpstr>
      <vt:lpstr>   CHORUS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510 IT’S JESUS I REALLY WANT TO SEE</dc:title>
  <dc:creator>church</dc:creator>
  <cp:lastModifiedBy>JUDE-MAJASAN</cp:lastModifiedBy>
  <cp:revision>3</cp:revision>
  <dcterms:created xsi:type="dcterms:W3CDTF">2011-12-06T18:05:20Z</dcterms:created>
  <dcterms:modified xsi:type="dcterms:W3CDTF">2011-12-21T03:43:16Z</dcterms:modified>
</cp:coreProperties>
</file>