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BECCF59-0370-4292-A389-77956082131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94A0933-C22D-4066-BF02-02BAB0AC5F0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512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</a:t>
            </a:r>
            <a:r>
              <a:rPr lang="en-US" b="1" u="sng" dirty="0" smtClean="0"/>
              <a:t>JESUS </a:t>
            </a:r>
            <a:r>
              <a:rPr lang="en-US" b="1" u="sng" dirty="0" smtClean="0"/>
              <a:t>IS ALIVE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/>
              <a:t>Jesus is alive, Jesus is alive.</a:t>
            </a:r>
          </a:p>
          <a:p>
            <a:pPr>
              <a:buNone/>
            </a:pPr>
            <a:r>
              <a:rPr lang="en-US" sz="4400" b="1" dirty="0" smtClean="0"/>
              <a:t>Sin and </a:t>
            </a:r>
            <a:r>
              <a:rPr lang="en-US" sz="4400" b="1" dirty="0"/>
              <a:t>death must go,</a:t>
            </a:r>
          </a:p>
          <a:p>
            <a:pPr>
              <a:buNone/>
            </a:pPr>
            <a:r>
              <a:rPr lang="en-US" sz="4400" b="1" dirty="0"/>
              <a:t>They are conquered foe,</a:t>
            </a:r>
          </a:p>
          <a:p>
            <a:pPr>
              <a:buNone/>
            </a:pPr>
            <a:r>
              <a:rPr lang="en-US" sz="4400" b="1" dirty="0" smtClean="0"/>
              <a:t>For Jesus </a:t>
            </a:r>
            <a:r>
              <a:rPr lang="en-US" sz="4400" b="1" dirty="0"/>
              <a:t>is alive.</a:t>
            </a:r>
          </a:p>
          <a:p>
            <a:pPr>
              <a:buNone/>
            </a:pPr>
            <a:endParaRPr lang="en-US" sz="4400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24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512    JESUS IS ALIVE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512 JESUS IS ALIVE</dc:title>
  <dc:creator>church</dc:creator>
  <cp:lastModifiedBy>JUDE-MAJASAN</cp:lastModifiedBy>
  <cp:revision>2</cp:revision>
  <dcterms:created xsi:type="dcterms:W3CDTF">2011-05-06T15:32:33Z</dcterms:created>
  <dcterms:modified xsi:type="dcterms:W3CDTF">2011-12-21T03:44:40Z</dcterms:modified>
</cp:coreProperties>
</file>