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75E3240C-BC37-42A4-A252-A4F4E063A003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144E83F8-1587-4821-B2CD-63439D24D5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240C-BC37-42A4-A252-A4F4E063A003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83F8-1587-4821-B2CD-63439D24D5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240C-BC37-42A4-A252-A4F4E063A003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83F8-1587-4821-B2CD-63439D24D5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75E3240C-BC37-42A4-A252-A4F4E063A003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83F8-1587-4821-B2CD-63439D24D5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75E3240C-BC37-42A4-A252-A4F4E063A003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144E83F8-1587-4821-B2CD-63439D24D54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5E3240C-BC37-42A4-A252-A4F4E063A003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44E83F8-1587-4821-B2CD-63439D24D5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75E3240C-BC37-42A4-A252-A4F4E063A003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144E83F8-1587-4821-B2CD-63439D24D54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240C-BC37-42A4-A252-A4F4E063A003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83F8-1587-4821-B2CD-63439D24D5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5E3240C-BC37-42A4-A252-A4F4E063A003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44E83F8-1587-4821-B2CD-63439D24D5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75E3240C-BC37-42A4-A252-A4F4E063A003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144E83F8-1587-4821-B2CD-63439D24D54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75E3240C-BC37-42A4-A252-A4F4E063A003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144E83F8-1587-4821-B2CD-63439D24D54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75E3240C-BC37-42A4-A252-A4F4E063A003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144E83F8-1587-4821-B2CD-63439D24D54D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27709" y="692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				513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		</a:t>
            </a:r>
            <a:r>
              <a:rPr lang="en-US" b="1" u="sng" dirty="0" smtClean="0"/>
              <a:t>EVERYDAY </a:t>
            </a:r>
            <a:r>
              <a:rPr lang="en-US" b="1" u="sng" dirty="0" smtClean="0"/>
              <a:t>WITH JESUS</a:t>
            </a:r>
            <a:endParaRPr lang="en-US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271462" y="12192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800" b="1" dirty="0"/>
              <a:t>Everyday with Jesus </a:t>
            </a:r>
          </a:p>
          <a:p>
            <a:pPr>
              <a:buNone/>
            </a:pPr>
            <a:r>
              <a:rPr lang="en-US" sz="3800" b="1" dirty="0" smtClean="0"/>
              <a:t>Is sweeter </a:t>
            </a:r>
            <a:r>
              <a:rPr lang="en-US" sz="3800" b="1" dirty="0"/>
              <a:t>than the day before,</a:t>
            </a:r>
          </a:p>
          <a:p>
            <a:pPr>
              <a:buNone/>
            </a:pPr>
            <a:r>
              <a:rPr lang="en-US" sz="3800" b="1" dirty="0"/>
              <a:t>Everyday with Jesus</a:t>
            </a:r>
          </a:p>
          <a:p>
            <a:pPr>
              <a:buNone/>
            </a:pPr>
            <a:r>
              <a:rPr lang="en-US" sz="3800" b="1" dirty="0"/>
              <a:t>I love Him more and more.</a:t>
            </a:r>
          </a:p>
          <a:p>
            <a:pPr>
              <a:buNone/>
            </a:pPr>
            <a:r>
              <a:rPr lang="en-US" sz="3800" b="1" dirty="0"/>
              <a:t>Jesus saves and keeps me</a:t>
            </a:r>
          </a:p>
          <a:p>
            <a:pPr>
              <a:buNone/>
            </a:pPr>
            <a:r>
              <a:rPr lang="en-US" sz="3800" b="1" dirty="0"/>
              <a:t>And He's the One I'm waiting for,</a:t>
            </a:r>
          </a:p>
          <a:p>
            <a:pPr>
              <a:buNone/>
            </a:pPr>
            <a:r>
              <a:rPr lang="en-US" sz="3800" b="1" dirty="0"/>
              <a:t>Everyday with Jesus</a:t>
            </a:r>
          </a:p>
          <a:p>
            <a:pPr>
              <a:buNone/>
            </a:pPr>
            <a:r>
              <a:rPr lang="en-US" sz="3800" b="1" dirty="0" smtClean="0"/>
              <a:t>Is sweeter </a:t>
            </a:r>
            <a:r>
              <a:rPr lang="en-US" sz="3800" b="1" dirty="0"/>
              <a:t>than the day before.</a:t>
            </a:r>
          </a:p>
          <a:p>
            <a:pPr>
              <a:buNone/>
            </a:pPr>
            <a:endParaRPr lang="en-US" sz="3800" dirty="0"/>
          </a:p>
        </p:txBody>
      </p:sp>
      <p:pic>
        <p:nvPicPr>
          <p:cNvPr id="6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</TotalTime>
  <Words>43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    513   EVERYDAY WITH JESUS</vt:lpstr>
    </vt:vector>
  </TitlesOfParts>
  <Company>the word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513 EVERYDAY WITH JESUS</dc:title>
  <dc:creator>church</dc:creator>
  <cp:lastModifiedBy>JUDE-MAJASAN</cp:lastModifiedBy>
  <cp:revision>2</cp:revision>
  <dcterms:created xsi:type="dcterms:W3CDTF">2011-05-06T15:37:48Z</dcterms:created>
  <dcterms:modified xsi:type="dcterms:W3CDTF">2011-12-21T03:46:02Z</dcterms:modified>
</cp:coreProperties>
</file>