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3C8975A4-08A6-4A25-92E1-059931CC64B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57E9FA9-2898-4E23-9E27-43F1BEF84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75A4-08A6-4A25-92E1-059931CC64B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9FA9-2898-4E23-9E27-43F1BEF84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75A4-08A6-4A25-92E1-059931CC64B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9FA9-2898-4E23-9E27-43F1BEF84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3C8975A4-08A6-4A25-92E1-059931CC64B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9FA9-2898-4E23-9E27-43F1BEF84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3C8975A4-08A6-4A25-92E1-059931CC64B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57E9FA9-2898-4E23-9E27-43F1BEF84AD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C8975A4-08A6-4A25-92E1-059931CC64B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57E9FA9-2898-4E23-9E27-43F1BEF84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3C8975A4-08A6-4A25-92E1-059931CC64B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57E9FA9-2898-4E23-9E27-43F1BEF84A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75A4-08A6-4A25-92E1-059931CC64B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9FA9-2898-4E23-9E27-43F1BEF84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3C8975A4-08A6-4A25-92E1-059931CC64B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57E9FA9-2898-4E23-9E27-43F1BEF84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3C8975A4-08A6-4A25-92E1-059931CC64B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57E9FA9-2898-4E23-9E27-43F1BEF84A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3C8975A4-08A6-4A25-92E1-059931CC64B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57E9FA9-2898-4E23-9E27-43F1BEF84A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3C8975A4-08A6-4A25-92E1-059931CC64BB}" type="datetimeFigureOut">
              <a:rPr lang="en-US" smtClean="0"/>
              <a:t>12/20/2011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57E9FA9-2898-4E23-9E27-43F1BEF84AD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			   514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u="sng" dirty="0" smtClean="0"/>
              <a:t>AND </a:t>
            </a:r>
            <a:r>
              <a:rPr lang="en-US" b="1" u="sng" dirty="0" smtClean="0"/>
              <a:t>HE WALKS WITH ME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1462" y="1295400"/>
            <a:ext cx="8643938" cy="55626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400" b="1" dirty="0" smtClean="0"/>
              <a:t>I come to the garden alone,</a:t>
            </a:r>
          </a:p>
          <a:p>
            <a:pPr marL="64008" indent="0">
              <a:buNone/>
            </a:pPr>
            <a:r>
              <a:rPr lang="en-US" sz="4400" b="1" dirty="0" smtClean="0"/>
              <a:t>While the dew is still on the roses;</a:t>
            </a:r>
          </a:p>
          <a:p>
            <a:pPr marL="64008" indent="0">
              <a:buNone/>
            </a:pPr>
            <a:r>
              <a:rPr lang="en-US" sz="4400" b="1" dirty="0" smtClean="0"/>
              <a:t>And the voice I hear calling on my ears, </a:t>
            </a:r>
          </a:p>
          <a:p>
            <a:pPr marL="64008" indent="0">
              <a:buNone/>
            </a:pPr>
            <a:r>
              <a:rPr lang="en-US" sz="4400" b="1" dirty="0" smtClean="0"/>
              <a:t>The Son of God discloses </a:t>
            </a:r>
            <a:endParaRPr lang="en-US" sz="44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			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19200"/>
            <a:ext cx="82296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400" b="1" dirty="0" smtClean="0"/>
              <a:t>And He walks, with me and He talks with me</a:t>
            </a:r>
          </a:p>
          <a:p>
            <a:pPr marL="64008" indent="0">
              <a:buNone/>
            </a:pPr>
            <a:r>
              <a:rPr lang="en-US" sz="4400" b="1" dirty="0" smtClean="0"/>
              <a:t>And He tells me I am His own</a:t>
            </a:r>
          </a:p>
          <a:p>
            <a:pPr marL="64008" indent="0">
              <a:buNone/>
            </a:pPr>
            <a:r>
              <a:rPr lang="en-US" sz="4400" b="1" dirty="0" smtClean="0"/>
              <a:t>And the joy we share as we tarry there</a:t>
            </a:r>
          </a:p>
          <a:p>
            <a:pPr marL="64008" indent="0">
              <a:buNone/>
            </a:pPr>
            <a:r>
              <a:rPr lang="en-US" sz="4400" b="1" dirty="0" smtClean="0"/>
              <a:t>None other, has ever known.</a:t>
            </a:r>
            <a:endParaRPr lang="en-US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" y="990600"/>
            <a:ext cx="8229600" cy="4525963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4400" b="1" dirty="0" smtClean="0"/>
              <a:t>He speaks and the sound of His voice</a:t>
            </a:r>
          </a:p>
          <a:p>
            <a:pPr marL="64008" indent="0">
              <a:buNone/>
            </a:pPr>
            <a:r>
              <a:rPr lang="en-US" sz="4400" b="1" dirty="0" smtClean="0"/>
              <a:t>Is so sweet as the birds hush their singing</a:t>
            </a:r>
          </a:p>
          <a:p>
            <a:pPr marL="64008" indent="0">
              <a:buNone/>
            </a:pPr>
            <a:r>
              <a:rPr lang="en-US" sz="4400" b="1" dirty="0" smtClean="0"/>
              <a:t>And the melody that He gave to me</a:t>
            </a:r>
          </a:p>
          <a:p>
            <a:pPr marL="64008" indent="0">
              <a:buNone/>
            </a:pPr>
            <a:r>
              <a:rPr lang="en-US" sz="4400" b="1" dirty="0" smtClean="0"/>
              <a:t>Within my heart is ringing.</a:t>
            </a:r>
            <a:endParaRPr lang="en-US" sz="44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025236"/>
            <a:ext cx="8763000" cy="4525963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US" sz="4400" b="1" dirty="0" smtClean="0"/>
              <a:t>I’d stay in the garden with Him</a:t>
            </a:r>
          </a:p>
          <a:p>
            <a:pPr marL="64008" indent="0">
              <a:buNone/>
            </a:pPr>
            <a:r>
              <a:rPr lang="en-US" sz="4400" b="1" dirty="0" smtClean="0"/>
              <a:t>Though the night around me be falling</a:t>
            </a:r>
          </a:p>
          <a:p>
            <a:pPr marL="64008" indent="0">
              <a:buNone/>
            </a:pPr>
            <a:r>
              <a:rPr lang="en-US" sz="4400" b="1" dirty="0" smtClean="0"/>
              <a:t>But He bids me go through the voice of woe</a:t>
            </a:r>
          </a:p>
          <a:p>
            <a:pPr marL="64008" indent="0">
              <a:buNone/>
            </a:pPr>
            <a:r>
              <a:rPr lang="en-US" sz="4400" b="1" dirty="0" smtClean="0"/>
              <a:t>His voice to me is calling.</a:t>
            </a:r>
            <a:endParaRPr lang="en-US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</TotalTime>
  <Words>128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      514  AND HE WALKS WITH ME</vt:lpstr>
      <vt:lpstr>   CHORUS</vt:lpstr>
      <vt:lpstr>PowerPoint Presentation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JUDE-MAJASAN</cp:lastModifiedBy>
  <cp:revision>6</cp:revision>
  <dcterms:created xsi:type="dcterms:W3CDTF">2011-05-06T15:40:36Z</dcterms:created>
  <dcterms:modified xsi:type="dcterms:W3CDTF">2011-12-21T04:06:41Z</dcterms:modified>
</cp:coreProperties>
</file>