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1594CC0-154B-472E-A9E5-2E114C13441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E6258AF-7FA4-463C-B8E1-AB36F3633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CC0-154B-472E-A9E5-2E114C13441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8AF-7FA4-463C-B8E1-AB36F3633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CC0-154B-472E-A9E5-2E114C13441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8AF-7FA4-463C-B8E1-AB36F3633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1594CC0-154B-472E-A9E5-2E114C13441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8AF-7FA4-463C-B8E1-AB36F3633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1594CC0-154B-472E-A9E5-2E114C13441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E6258AF-7FA4-463C-B8E1-AB36F3633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1594CC0-154B-472E-A9E5-2E114C13441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E6258AF-7FA4-463C-B8E1-AB36F3633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1594CC0-154B-472E-A9E5-2E114C13441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E6258AF-7FA4-463C-B8E1-AB36F36332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CC0-154B-472E-A9E5-2E114C13441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8AF-7FA4-463C-B8E1-AB36F3633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1594CC0-154B-472E-A9E5-2E114C13441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E6258AF-7FA4-463C-B8E1-AB36F3633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1594CC0-154B-472E-A9E5-2E114C13441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E6258AF-7FA4-463C-B8E1-AB36F36332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1594CC0-154B-472E-A9E5-2E114C13441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E6258AF-7FA4-463C-B8E1-AB36F36332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1594CC0-154B-472E-A9E5-2E114C13441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E6258AF-7FA4-463C-B8E1-AB36F36332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	515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u="sng" dirty="0" smtClean="0"/>
              <a:t>BY </a:t>
            </a:r>
            <a:r>
              <a:rPr lang="en-US" b="1" u="sng" dirty="0" smtClean="0"/>
              <a:t>THE READING OF BOOKS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52400" y="1524000"/>
            <a:ext cx="8229600" cy="50292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400" b="1" dirty="0" smtClean="0"/>
              <a:t>By the reading of books,</a:t>
            </a:r>
          </a:p>
          <a:p>
            <a:pPr marL="64008" indent="0">
              <a:buNone/>
            </a:pPr>
            <a:r>
              <a:rPr lang="en-US" sz="3400" b="1" dirty="0" smtClean="0"/>
              <a:t>We know that Seven Thunders has awaken the bride</a:t>
            </a:r>
          </a:p>
          <a:p>
            <a:pPr marL="64008" indent="0">
              <a:buNone/>
            </a:pPr>
            <a:r>
              <a:rPr lang="en-US" sz="3400" b="1" dirty="0" smtClean="0"/>
              <a:t>By the reading of books,</a:t>
            </a:r>
          </a:p>
          <a:p>
            <a:pPr marL="64008" indent="0">
              <a:buNone/>
            </a:pPr>
            <a:r>
              <a:rPr lang="en-US" sz="3400" b="1" dirty="0" smtClean="0"/>
              <a:t>We know that Seven Thunders is gathering the bride</a:t>
            </a:r>
          </a:p>
          <a:p>
            <a:pPr marL="64008" indent="0">
              <a:buNone/>
            </a:pPr>
            <a:r>
              <a:rPr lang="en-US" sz="3400" b="1" dirty="0" smtClean="0"/>
              <a:t>And giving us rapturing faith</a:t>
            </a:r>
          </a:p>
          <a:p>
            <a:pPr marL="64008" indent="0">
              <a:buNone/>
            </a:pPr>
            <a:r>
              <a:rPr lang="en-US" sz="3400" b="1" dirty="0" smtClean="0"/>
              <a:t>I will praise and praise</a:t>
            </a:r>
          </a:p>
          <a:p>
            <a:pPr marL="64008" indent="0">
              <a:buNone/>
            </a:pPr>
            <a:r>
              <a:rPr lang="en-US" sz="3400" b="1" dirty="0" smtClean="0"/>
              <a:t>I will praise God for </a:t>
            </a:r>
            <a:r>
              <a:rPr lang="en-US" sz="3400" b="1" smtClean="0"/>
              <a:t>His grace.</a:t>
            </a:r>
            <a:endParaRPr lang="en-US" sz="34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48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515  BY THE READING OF BOOKS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515 BY THE READING OF BOOKS</dc:title>
  <dc:creator>church</dc:creator>
  <cp:lastModifiedBy>JUDE-MAJASAN</cp:lastModifiedBy>
  <cp:revision>2</cp:revision>
  <dcterms:created xsi:type="dcterms:W3CDTF">2011-05-06T16:16:18Z</dcterms:created>
  <dcterms:modified xsi:type="dcterms:W3CDTF">2011-12-21T04:08:25Z</dcterms:modified>
</cp:coreProperties>
</file>