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BC7750E-AAB8-49F6-8A85-946AB7A7FD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F6EB283-E133-4519-A151-4DB4210D90C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				516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u="sng" dirty="0" smtClean="0"/>
              <a:t>IT </a:t>
            </a:r>
            <a:r>
              <a:rPr lang="en-US" b="1" u="sng" dirty="0" smtClean="0"/>
              <a:t>IS WELL WITH MY SOUL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5808" y="1600200"/>
            <a:ext cx="8697191" cy="5257800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US" sz="4400" b="1" dirty="0"/>
              <a:t>When peace like a </a:t>
            </a:r>
            <a:r>
              <a:rPr lang="en-US" sz="4400" b="1" dirty="0" smtClean="0"/>
              <a:t>river attendeth my </a:t>
            </a:r>
            <a:r>
              <a:rPr lang="en-US" sz="4400" b="1" dirty="0"/>
              <a:t>way,</a:t>
            </a:r>
          </a:p>
          <a:p>
            <a:pPr marL="64008" indent="0">
              <a:buNone/>
            </a:pPr>
            <a:r>
              <a:rPr lang="en-US" sz="4400" b="1" dirty="0"/>
              <a:t>When </a:t>
            </a:r>
            <a:r>
              <a:rPr lang="en-US" sz="4400" b="1" dirty="0" smtClean="0"/>
              <a:t>sorrows like sea </a:t>
            </a:r>
            <a:r>
              <a:rPr lang="en-US" sz="4400" b="1" dirty="0"/>
              <a:t>billows roll;</a:t>
            </a:r>
          </a:p>
          <a:p>
            <a:pPr marL="64008" indent="0">
              <a:buNone/>
            </a:pPr>
            <a:r>
              <a:rPr lang="en-US" sz="4400" b="1" dirty="0"/>
              <a:t>Whatever my lot, </a:t>
            </a:r>
          </a:p>
          <a:p>
            <a:pPr marL="64008" indent="0">
              <a:buNone/>
            </a:pPr>
            <a:r>
              <a:rPr lang="en-US" sz="4400" b="1" dirty="0"/>
              <a:t>Thou hast taught me to say,</a:t>
            </a:r>
          </a:p>
          <a:p>
            <a:pPr marL="64008" indent="0">
              <a:buNone/>
            </a:pPr>
            <a:r>
              <a:rPr lang="en-US" sz="4400" b="1" dirty="0"/>
              <a:t>"It is well, it is well with my soul."</a:t>
            </a:r>
          </a:p>
          <a:p>
            <a:pPr marL="64008" indent="0">
              <a:buNone/>
            </a:pPr>
            <a:endParaRPr lang="en-US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2" y="1371600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en-US" sz="4400" b="1" dirty="0"/>
              <a:t>It is </a:t>
            </a:r>
            <a:r>
              <a:rPr lang="en-US" sz="4400" b="1" dirty="0" smtClean="0"/>
              <a:t>well… </a:t>
            </a:r>
            <a:r>
              <a:rPr lang="en-US" sz="4400" b="1" dirty="0"/>
              <a:t>with my </a:t>
            </a:r>
            <a:r>
              <a:rPr lang="en-US" sz="4400" b="1" dirty="0" smtClean="0"/>
              <a:t>soul…</a:t>
            </a:r>
            <a:endParaRPr lang="en-US" sz="4400" b="1" dirty="0"/>
          </a:p>
          <a:p>
            <a:pPr marL="64008" indent="0">
              <a:buNone/>
            </a:pPr>
            <a:r>
              <a:rPr lang="en-US" sz="4400" b="1" dirty="0"/>
              <a:t>It is well, it is well </a:t>
            </a:r>
            <a:r>
              <a:rPr lang="en-US" sz="4400" b="1" dirty="0" smtClean="0"/>
              <a:t>with my </a:t>
            </a:r>
            <a:r>
              <a:rPr lang="en-US" sz="4400" b="1" dirty="0"/>
              <a:t>soul.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81000"/>
            <a:ext cx="8915400" cy="5486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4400" b="1" dirty="0"/>
          </a:p>
          <a:p>
            <a:pPr marL="64008" indent="0">
              <a:buNone/>
            </a:pPr>
            <a:r>
              <a:rPr lang="en-US" sz="4000" b="1" dirty="0" smtClean="0"/>
              <a:t>If </a:t>
            </a:r>
            <a:r>
              <a:rPr lang="en-US" sz="4000" b="1" dirty="0"/>
              <a:t>Satan should </a:t>
            </a:r>
            <a:r>
              <a:rPr lang="en-US" sz="4000" b="1" dirty="0" smtClean="0"/>
              <a:t>buffet, if trials </a:t>
            </a:r>
            <a:r>
              <a:rPr lang="en-US" sz="4000" b="1" dirty="0"/>
              <a:t>should come,</a:t>
            </a:r>
          </a:p>
          <a:p>
            <a:pPr marL="64008" indent="0">
              <a:buNone/>
            </a:pPr>
            <a:r>
              <a:rPr lang="en-US" sz="4000" b="1" dirty="0"/>
              <a:t>Let this blest assurance </a:t>
            </a:r>
            <a:r>
              <a:rPr lang="en-US" sz="4000" b="1" dirty="0" smtClean="0"/>
              <a:t>control.              </a:t>
            </a:r>
          </a:p>
          <a:p>
            <a:pPr marL="64008" indent="0">
              <a:buNone/>
            </a:pPr>
            <a:r>
              <a:rPr lang="en-US" sz="4000" b="1" dirty="0" smtClean="0"/>
              <a:t>That </a:t>
            </a:r>
            <a:r>
              <a:rPr lang="en-US" sz="4000" b="1" dirty="0"/>
              <a:t>Christ hath regarded</a:t>
            </a:r>
          </a:p>
          <a:p>
            <a:pPr marL="64008" indent="0">
              <a:buNone/>
            </a:pPr>
            <a:r>
              <a:rPr lang="en-US" sz="4000" b="1" dirty="0"/>
              <a:t>My helpless estate,</a:t>
            </a:r>
          </a:p>
          <a:p>
            <a:pPr marL="64008" indent="0">
              <a:buNone/>
            </a:pPr>
            <a:r>
              <a:rPr lang="en-US" sz="4000" b="1" dirty="0"/>
              <a:t>And hath shed His own </a:t>
            </a:r>
            <a:r>
              <a:rPr lang="en-US" sz="4000" b="1" dirty="0" smtClean="0"/>
              <a:t>blood for </a:t>
            </a:r>
            <a:r>
              <a:rPr lang="en-US" sz="4000" b="1" dirty="0"/>
              <a:t>my soul.</a:t>
            </a:r>
          </a:p>
          <a:p>
            <a:pPr marL="64008" indent="0">
              <a:buNone/>
            </a:pPr>
            <a:endParaRPr lang="en-US" sz="40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809" y="997527"/>
            <a:ext cx="8734425" cy="51816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200" b="1" dirty="0"/>
              <a:t>My </a:t>
            </a:r>
            <a:r>
              <a:rPr lang="en-US" sz="4200" b="1" dirty="0" smtClean="0"/>
              <a:t>sin-oh</a:t>
            </a:r>
            <a:r>
              <a:rPr lang="en-US" sz="4200" b="1" dirty="0"/>
              <a:t>, the bliss </a:t>
            </a:r>
            <a:r>
              <a:rPr lang="en-US" sz="4200" b="1" dirty="0" smtClean="0"/>
              <a:t>of </a:t>
            </a:r>
            <a:r>
              <a:rPr lang="en-US" sz="4200" b="1" dirty="0"/>
              <a:t>this glorious thought </a:t>
            </a:r>
          </a:p>
          <a:p>
            <a:pPr marL="64008" indent="0">
              <a:buNone/>
            </a:pPr>
            <a:r>
              <a:rPr lang="en-US" sz="4200" b="1" dirty="0"/>
              <a:t>My </a:t>
            </a:r>
            <a:r>
              <a:rPr lang="en-US" sz="4200" b="1" dirty="0" smtClean="0"/>
              <a:t>sin-not </a:t>
            </a:r>
            <a:r>
              <a:rPr lang="en-US" sz="4200" b="1" dirty="0"/>
              <a:t>in part, </a:t>
            </a:r>
            <a:r>
              <a:rPr lang="en-US" sz="4200" b="1" dirty="0" smtClean="0"/>
              <a:t>but the whole,</a:t>
            </a:r>
            <a:endParaRPr lang="en-US" sz="4200" b="1" dirty="0"/>
          </a:p>
          <a:p>
            <a:pPr marL="64008" indent="0">
              <a:buNone/>
            </a:pPr>
            <a:r>
              <a:rPr lang="en-US" sz="4200" b="1" dirty="0"/>
              <a:t>Is nailed to the </a:t>
            </a:r>
            <a:r>
              <a:rPr lang="en-US" sz="4200" b="1" dirty="0" smtClean="0"/>
              <a:t>cross; and I </a:t>
            </a:r>
            <a:r>
              <a:rPr lang="en-US" sz="4200" b="1" dirty="0"/>
              <a:t>bear it no more;</a:t>
            </a:r>
          </a:p>
          <a:p>
            <a:pPr marL="64008" indent="0">
              <a:buNone/>
            </a:pPr>
            <a:r>
              <a:rPr lang="en-US" sz="4200" b="1" dirty="0"/>
              <a:t>Praise the Lord, praise the Lord,</a:t>
            </a:r>
          </a:p>
          <a:p>
            <a:pPr marL="64008" indent="0">
              <a:buNone/>
            </a:pPr>
            <a:r>
              <a:rPr lang="en-US" sz="4200" b="1" dirty="0"/>
              <a:t>Oh my soul.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3863" y="1143000"/>
            <a:ext cx="8720137" cy="56388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400" b="1" dirty="0" smtClean="0"/>
              <a:t>For me, be it Christ, be it Christ hence to live!</a:t>
            </a:r>
          </a:p>
          <a:p>
            <a:pPr marL="64008" indent="0">
              <a:buNone/>
            </a:pPr>
            <a:r>
              <a:rPr lang="en-US" sz="4400" b="1" dirty="0" smtClean="0"/>
              <a:t>If Jordan above me shall roll,</a:t>
            </a:r>
          </a:p>
          <a:p>
            <a:pPr marL="64008" indent="0">
              <a:buNone/>
            </a:pPr>
            <a:r>
              <a:rPr lang="en-US" sz="4400" b="1" dirty="0" smtClean="0"/>
              <a:t>No pang shall be mine, for in death as in life</a:t>
            </a:r>
          </a:p>
          <a:p>
            <a:pPr marL="64008" indent="0">
              <a:buNone/>
            </a:pPr>
            <a:r>
              <a:rPr lang="en-US" sz="4400" b="1" dirty="0" smtClean="0"/>
              <a:t>Thou wilt whisper Thy peace to my soul.</a:t>
            </a:r>
            <a:endParaRPr lang="en-US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3863" y="990600"/>
            <a:ext cx="8720137" cy="571500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US" sz="4400" b="1" dirty="0" smtClean="0"/>
              <a:t>But Lord, 'tis for Thee,</a:t>
            </a:r>
          </a:p>
          <a:p>
            <a:pPr marL="64008" indent="0">
              <a:buNone/>
            </a:pPr>
            <a:r>
              <a:rPr lang="en-US" sz="4400" b="1" dirty="0" smtClean="0"/>
              <a:t>For Thy coming we wait,</a:t>
            </a:r>
          </a:p>
          <a:p>
            <a:pPr marL="64008" indent="0">
              <a:buNone/>
            </a:pPr>
            <a:r>
              <a:rPr lang="en-US" sz="4400" b="1" dirty="0" smtClean="0"/>
              <a:t>The sky, not the grave, is our goal;</a:t>
            </a:r>
          </a:p>
          <a:p>
            <a:pPr marL="64008" indent="0">
              <a:buNone/>
            </a:pPr>
            <a:r>
              <a:rPr lang="en-US" sz="4400" b="1" dirty="0" smtClean="0"/>
              <a:t>Oh, the shout of the angel!</a:t>
            </a:r>
          </a:p>
          <a:p>
            <a:pPr marL="64008" indent="0">
              <a:buNone/>
            </a:pPr>
            <a:r>
              <a:rPr lang="en-US" sz="4400" b="1" dirty="0" smtClean="0"/>
              <a:t>Oh, the voice of the Lord!</a:t>
            </a:r>
          </a:p>
          <a:p>
            <a:pPr marL="64008" indent="0">
              <a:buNone/>
            </a:pPr>
            <a:r>
              <a:rPr lang="en-US" sz="4400" b="1" dirty="0" smtClean="0"/>
              <a:t>Blessed hope! Blessed rest of my soul</a:t>
            </a:r>
            <a:r>
              <a:rPr lang="en-US" sz="4400" dirty="0" smtClean="0"/>
              <a:t>!</a:t>
            </a:r>
            <a:endParaRPr lang="en-US" sz="4400" dirty="0"/>
          </a:p>
        </p:txBody>
      </p:sp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49</TotalTime>
  <Words>226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    516  IT IS WELL WITH MY SOUL</vt:lpstr>
      <vt:lpstr>   CHORUS</vt:lpstr>
      <vt:lpstr>PowerPoint Presentation</vt:lpstr>
      <vt:lpstr>PowerPoint Presentation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516 IT IS WELL WITH MY SOUL</dc:title>
  <dc:creator>church</dc:creator>
  <cp:lastModifiedBy>JUDE-MAJASAN</cp:lastModifiedBy>
  <cp:revision>7</cp:revision>
  <dcterms:created xsi:type="dcterms:W3CDTF">2011-05-06T16:21:38Z</dcterms:created>
  <dcterms:modified xsi:type="dcterms:W3CDTF">2011-12-21T04:11:44Z</dcterms:modified>
</cp:coreProperties>
</file>