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3A586D13-CB71-4183-AB97-7AC823313E3C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81ABA2E2-5B31-41E6-828C-006DA54658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86D13-CB71-4183-AB97-7AC823313E3C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A2E2-5B31-41E6-828C-006DA54658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86D13-CB71-4183-AB97-7AC823313E3C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A2E2-5B31-41E6-828C-006DA54658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3A586D13-CB71-4183-AB97-7AC823313E3C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A2E2-5B31-41E6-828C-006DA54658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3A586D13-CB71-4183-AB97-7AC823313E3C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81ABA2E2-5B31-41E6-828C-006DA546589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A586D13-CB71-4183-AB97-7AC823313E3C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1ABA2E2-5B31-41E6-828C-006DA54658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3A586D13-CB71-4183-AB97-7AC823313E3C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81ABA2E2-5B31-41E6-828C-006DA546589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86D13-CB71-4183-AB97-7AC823313E3C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A2E2-5B31-41E6-828C-006DA54658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A586D13-CB71-4183-AB97-7AC823313E3C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1ABA2E2-5B31-41E6-828C-006DA54658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3A586D13-CB71-4183-AB97-7AC823313E3C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81ABA2E2-5B31-41E6-828C-006DA546589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3A586D13-CB71-4183-AB97-7AC823313E3C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81ABA2E2-5B31-41E6-828C-006DA546589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3A586D13-CB71-4183-AB97-7AC823313E3C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81ABA2E2-5B31-41E6-828C-006DA546589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52400" y="0"/>
            <a:ext cx="8229600" cy="1143000"/>
          </a:xfrm>
        </p:spPr>
        <p:txBody>
          <a:bodyPr>
            <a:noAutofit/>
          </a:bodyPr>
          <a:lstStyle/>
          <a:p>
            <a:r>
              <a:rPr lang="en-US" b="1" dirty="0" smtClean="0"/>
              <a:t>				517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		</a:t>
            </a:r>
            <a:r>
              <a:rPr lang="en-US" b="1" u="sng" dirty="0" smtClean="0"/>
              <a:t>REVELATION </a:t>
            </a:r>
            <a:r>
              <a:rPr lang="en-US" b="1" u="sng" dirty="0" smtClean="0"/>
              <a:t>22:1</a:t>
            </a:r>
            <a:endParaRPr lang="en-US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228600" y="1371600"/>
            <a:ext cx="8686800" cy="4525963"/>
          </a:xfrm>
        </p:spPr>
        <p:txBody>
          <a:bodyPr>
            <a:noAutofit/>
          </a:bodyPr>
          <a:lstStyle/>
          <a:p>
            <a:pPr marL="64008" indent="0">
              <a:buNone/>
            </a:pPr>
            <a:r>
              <a:rPr lang="en-US" sz="4200" b="1" dirty="0" smtClean="0"/>
              <a:t>And He showed me a pure river</a:t>
            </a:r>
          </a:p>
          <a:p>
            <a:pPr marL="64008" indent="0">
              <a:buNone/>
            </a:pPr>
            <a:r>
              <a:rPr lang="en-US" sz="4200" b="1" dirty="0" smtClean="0"/>
              <a:t>Of water of life, clear as crystal,</a:t>
            </a:r>
          </a:p>
          <a:p>
            <a:pPr marL="64008" indent="0">
              <a:buNone/>
            </a:pPr>
            <a:r>
              <a:rPr lang="en-US" sz="4200" b="1" dirty="0" smtClean="0"/>
              <a:t>Proceeding out of the throne of God</a:t>
            </a:r>
          </a:p>
          <a:p>
            <a:pPr marL="64008" indent="0">
              <a:buNone/>
            </a:pPr>
            <a:r>
              <a:rPr lang="en-US" sz="4200" b="1" dirty="0" smtClean="0"/>
              <a:t>In the midst of the street of it,</a:t>
            </a:r>
          </a:p>
          <a:p>
            <a:pPr marL="64008" indent="0">
              <a:buNone/>
            </a:pPr>
            <a:r>
              <a:rPr lang="en-US" sz="4200" b="1" dirty="0" smtClean="0"/>
              <a:t>And on either side of the river,</a:t>
            </a:r>
          </a:p>
          <a:p>
            <a:pPr marL="64008" indent="0">
              <a:buNone/>
            </a:pPr>
            <a:r>
              <a:rPr lang="en-US" sz="4200" b="1" dirty="0" smtClean="0"/>
              <a:t>Was there the tree of life.</a:t>
            </a:r>
            <a:endParaRPr lang="en-US" sz="4200" b="1" dirty="0"/>
          </a:p>
        </p:txBody>
      </p:sp>
      <p:pic>
        <p:nvPicPr>
          <p:cNvPr id="6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6</TotalTime>
  <Words>47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    517   REVELATION 22:1</vt:lpstr>
    </vt:vector>
  </TitlesOfParts>
  <Company>the word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517 REVELATION 22:1</dc:title>
  <dc:creator>church</dc:creator>
  <cp:lastModifiedBy>JUDE-MAJASAN</cp:lastModifiedBy>
  <cp:revision>3</cp:revision>
  <dcterms:created xsi:type="dcterms:W3CDTF">2011-02-06T15:11:03Z</dcterms:created>
  <dcterms:modified xsi:type="dcterms:W3CDTF">2011-12-21T04:13:04Z</dcterms:modified>
</cp:coreProperties>
</file>