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6B6FD43-6C61-4F8A-B32F-8F8024F48DF0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D105F15-A8AB-4CDC-9519-FDF0B0FFF0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518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WE </a:t>
            </a:r>
            <a:r>
              <a:rPr lang="en-US" b="1" u="sng" dirty="0" smtClean="0"/>
              <a:t>ARE WORSHIPPING</a:t>
            </a:r>
            <a:endParaRPr lang="en-US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306388" y="1371600"/>
            <a:ext cx="8837612" cy="533400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US" sz="4700" b="1" dirty="0" smtClean="0"/>
              <a:t>We are (I am) worshipping under the blood (3x)</a:t>
            </a:r>
          </a:p>
          <a:p>
            <a:pPr marL="64008" indent="0">
              <a:buNone/>
            </a:pPr>
            <a:r>
              <a:rPr lang="en-US" sz="4700" b="1" dirty="0" smtClean="0"/>
              <a:t>Where the devil can do us (me) no harm</a:t>
            </a:r>
          </a:p>
          <a:p>
            <a:pPr marL="64008" indent="0">
              <a:buNone/>
            </a:pPr>
            <a:r>
              <a:rPr lang="en-US" sz="4700" b="1" dirty="0" smtClean="0"/>
              <a:t>No harm, No harm, No harm </a:t>
            </a:r>
          </a:p>
          <a:p>
            <a:pPr marL="64008" indent="0">
              <a:buNone/>
            </a:pPr>
            <a:r>
              <a:rPr lang="en-US" sz="4700" b="1" dirty="0" smtClean="0"/>
              <a:t>No harm, No harm, No harm </a:t>
            </a:r>
          </a:p>
          <a:p>
            <a:pPr marL="64008" indent="0">
              <a:buNone/>
            </a:pPr>
            <a:r>
              <a:rPr lang="en-US" sz="4700" b="1" dirty="0" smtClean="0"/>
              <a:t>We are (I am) worshipping under the blood </a:t>
            </a:r>
          </a:p>
          <a:p>
            <a:pPr marL="64008" indent="0">
              <a:buNone/>
            </a:pPr>
            <a:r>
              <a:rPr lang="en-US" sz="4700" b="1" dirty="0" smtClean="0"/>
              <a:t>Where the devil can do us (me) no harm.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9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10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62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518   WE ARE WORSHIPPING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518 WE ARE WORSHIPPING</dc:title>
  <dc:creator>church</dc:creator>
  <cp:lastModifiedBy>JUDE-MAJASAN</cp:lastModifiedBy>
  <cp:revision>3</cp:revision>
  <dcterms:created xsi:type="dcterms:W3CDTF">2011-02-06T15:16:59Z</dcterms:created>
  <dcterms:modified xsi:type="dcterms:W3CDTF">2011-12-19T04:43:00Z</dcterms:modified>
</cp:coreProperties>
</file>