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FB9274B-BC70-425D-BFEA-7A0FEF61E4AF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43B2E1C-68FB-455E-8D63-8139722BCD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274B-BC70-425D-BFEA-7A0FEF61E4AF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2E1C-68FB-455E-8D63-8139722BCD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274B-BC70-425D-BFEA-7A0FEF61E4AF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2E1C-68FB-455E-8D63-8139722BCD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FB9274B-BC70-425D-BFEA-7A0FEF61E4AF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2E1C-68FB-455E-8D63-8139722BCD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FB9274B-BC70-425D-BFEA-7A0FEF61E4AF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43B2E1C-68FB-455E-8D63-8139722BCDA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FB9274B-BC70-425D-BFEA-7A0FEF61E4AF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43B2E1C-68FB-455E-8D63-8139722BCD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FB9274B-BC70-425D-BFEA-7A0FEF61E4AF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43B2E1C-68FB-455E-8D63-8139722BCD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274B-BC70-425D-BFEA-7A0FEF61E4AF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2E1C-68FB-455E-8D63-8139722BCD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FB9274B-BC70-425D-BFEA-7A0FEF61E4AF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43B2E1C-68FB-455E-8D63-8139722BCD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FB9274B-BC70-425D-BFEA-7A0FEF61E4AF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43B2E1C-68FB-455E-8D63-8139722BCD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FB9274B-BC70-425D-BFEA-7A0FEF61E4AF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43B2E1C-68FB-455E-8D63-8139722BCD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FB9274B-BC70-425D-BFEA-7A0FEF61E4AF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43B2E1C-68FB-455E-8D63-8139722BCDA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23863" y="1447800"/>
            <a:ext cx="8720137" cy="52578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4400" b="1" dirty="0" smtClean="0"/>
              <a:t>Someday my work will be over</a:t>
            </a:r>
          </a:p>
          <a:p>
            <a:pPr marL="64008" indent="0">
              <a:buNone/>
            </a:pPr>
            <a:r>
              <a:rPr lang="en-US" sz="4400" b="1" dirty="0" smtClean="0"/>
              <a:t>And my labour for Him will be through</a:t>
            </a:r>
          </a:p>
          <a:p>
            <a:pPr marL="64008" indent="0">
              <a:buNone/>
            </a:pPr>
            <a:r>
              <a:rPr lang="en-US" sz="4400" b="1" dirty="0" smtClean="0"/>
              <a:t>Then I’ll climb up the hill top to meet Him</a:t>
            </a:r>
          </a:p>
          <a:p>
            <a:pPr marL="64008" indent="0">
              <a:buNone/>
            </a:pPr>
            <a:r>
              <a:rPr lang="en-US" sz="4400" b="1" dirty="0" smtClean="0"/>
              <a:t>For I don’t want to miss it</a:t>
            </a:r>
          </a:p>
          <a:p>
            <a:pPr marL="64008" indent="0">
              <a:buNone/>
            </a:pPr>
            <a:r>
              <a:rPr lang="en-US" sz="4400" b="1" dirty="0" smtClean="0"/>
              <a:t>DO YOU?</a:t>
            </a:r>
            <a:endParaRPr lang="en-US" sz="4400" b="1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b="1" dirty="0" smtClean="0"/>
              <a:t>				519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	</a:t>
            </a:r>
            <a:r>
              <a:rPr lang="en-US" b="1" u="sng" dirty="0" smtClean="0"/>
              <a:t>NO </a:t>
            </a:r>
            <a:r>
              <a:rPr lang="en-US" b="1" u="sng" dirty="0" smtClean="0"/>
              <a:t>I WON’T MISS IT</a:t>
            </a:r>
            <a:endParaRPr lang="en-US" b="1" u="sng" dirty="0"/>
          </a:p>
        </p:txBody>
      </p:sp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8" name="Picture 7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			CHORUS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534400" cy="54864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4400" b="1" dirty="0" smtClean="0"/>
              <a:t>No, I won’t miss it for nothing</a:t>
            </a:r>
          </a:p>
          <a:p>
            <a:pPr marL="64008" indent="0">
              <a:buNone/>
            </a:pPr>
            <a:r>
              <a:rPr lang="en-US" sz="4400" b="1" dirty="0" smtClean="0"/>
              <a:t>No matter what I have to go through</a:t>
            </a:r>
          </a:p>
          <a:p>
            <a:pPr marL="64008" indent="0">
              <a:buNone/>
            </a:pPr>
            <a:r>
              <a:rPr lang="en-US" sz="4400" b="1" dirty="0" smtClean="0"/>
              <a:t>Someday I’ll lay down life’s burden</a:t>
            </a:r>
          </a:p>
          <a:p>
            <a:pPr marL="64008" indent="0">
              <a:buNone/>
            </a:pPr>
            <a:r>
              <a:rPr lang="en-US" sz="4400" b="1" dirty="0" smtClean="0"/>
              <a:t>And I don’t want to miss it</a:t>
            </a:r>
          </a:p>
          <a:p>
            <a:pPr marL="64008" indent="0">
              <a:buNone/>
            </a:pPr>
            <a:r>
              <a:rPr lang="en-US" sz="4400" b="1" dirty="0" smtClean="0"/>
              <a:t>DO YOU?</a:t>
            </a:r>
            <a:endParaRPr lang="en-US" sz="4400" b="1" dirty="0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229600" cy="57150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4400" b="1" dirty="0" smtClean="0"/>
              <a:t>Sometimes I’m tired on my journey</a:t>
            </a:r>
          </a:p>
          <a:p>
            <a:pPr marL="64008" indent="0">
              <a:buNone/>
            </a:pPr>
            <a:r>
              <a:rPr lang="en-US" sz="4400" b="1" dirty="0" smtClean="0"/>
              <a:t>And I can’t seem to find Him that’s true</a:t>
            </a:r>
          </a:p>
          <a:p>
            <a:pPr marL="64008" indent="0">
              <a:buNone/>
            </a:pPr>
            <a:r>
              <a:rPr lang="en-US" sz="4400" b="1" dirty="0" smtClean="0"/>
              <a:t>But I know that He’s waiting up yonder</a:t>
            </a:r>
          </a:p>
          <a:p>
            <a:pPr marL="64008" indent="0">
              <a:buNone/>
            </a:pPr>
            <a:r>
              <a:rPr lang="en-US" sz="4400" b="1" dirty="0" smtClean="0"/>
              <a:t>And I don’t want to miss it </a:t>
            </a:r>
          </a:p>
          <a:p>
            <a:pPr marL="64008" indent="0">
              <a:buNone/>
            </a:pPr>
            <a:r>
              <a:rPr lang="en-US" sz="4400" b="1" dirty="0" smtClean="0"/>
              <a:t>DO YOU?</a:t>
            </a:r>
            <a:endParaRPr lang="en-US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</TotalTime>
  <Words>99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 519   NO I WON’T MISS IT</vt:lpstr>
      <vt:lpstr>   CHORUS</vt:lpstr>
      <vt:lpstr>PowerPoint Presentation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519 NO I WON’T MISS IT</dc:title>
  <dc:creator>church</dc:creator>
  <cp:lastModifiedBy>JUDE-MAJASAN</cp:lastModifiedBy>
  <cp:revision>3</cp:revision>
  <dcterms:created xsi:type="dcterms:W3CDTF">2011-02-06T15:23:43Z</dcterms:created>
  <dcterms:modified xsi:type="dcterms:W3CDTF">2011-12-19T04:44:41Z</dcterms:modified>
</cp:coreProperties>
</file>