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HE BROUGHT ME OUT</a:t>
            </a:r>
          </a:p>
          <a:p>
            <a:r>
              <a:rPr lang="en-US" sz="3600" b="1" dirty="0" smtClean="0"/>
              <a:t>My heart was distressed ‘</a:t>
            </a:r>
            <a:r>
              <a:rPr lang="en-US" sz="3600" b="1" dirty="0" err="1" smtClean="0"/>
              <a:t>neath</a:t>
            </a:r>
            <a:r>
              <a:rPr lang="en-US" sz="3600" b="1" dirty="0" smtClean="0"/>
              <a:t> Jehovah’s dread frown,</a:t>
            </a:r>
          </a:p>
          <a:p>
            <a:r>
              <a:rPr lang="en-US" sz="3600" b="1" dirty="0" smtClean="0"/>
              <a:t>And low in the pit where my sins dragged me down;</a:t>
            </a:r>
          </a:p>
          <a:p>
            <a:r>
              <a:rPr lang="en-US" sz="3600" b="1" dirty="0" smtClean="0"/>
              <a:t>I cried to the Lord from the deep miry clay,</a:t>
            </a:r>
          </a:p>
          <a:p>
            <a:r>
              <a:rPr lang="en-US" sz="3600" b="1" dirty="0" smtClean="0"/>
              <a:t>Who tenderly brought me out to golden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 brought me out of the miry clay,</a:t>
            </a:r>
          </a:p>
          <a:p>
            <a:r>
              <a:rPr lang="en-US" sz="3600" b="1" dirty="0" smtClean="0"/>
              <a:t>He set my feet on the Rock to stay;</a:t>
            </a:r>
          </a:p>
          <a:p>
            <a:r>
              <a:rPr lang="en-US" sz="3600" b="1" dirty="0" smtClean="0"/>
              <a:t>He puts a song in my soul today,</a:t>
            </a:r>
          </a:p>
          <a:p>
            <a:r>
              <a:rPr lang="en-US" sz="3600" b="1" dirty="0" smtClean="0"/>
              <a:t>A song of praise, hallelujah!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17627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placed me upon the strong Rock by His side,</a:t>
            </a:r>
          </a:p>
          <a:p>
            <a:r>
              <a:rPr lang="en-US" sz="3600" b="1" dirty="0" smtClean="0"/>
              <a:t>My steps were established and here I’ll abide;</a:t>
            </a:r>
          </a:p>
          <a:p>
            <a:r>
              <a:rPr lang="en-US" sz="3600" b="1" dirty="0" smtClean="0"/>
              <a:t>No danger of falling while here I remain,</a:t>
            </a:r>
          </a:p>
          <a:p>
            <a:r>
              <a:rPr lang="en-US" sz="3600" b="1" dirty="0" smtClean="0"/>
              <a:t>But stand by His grace until the crown I 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gave me a song, ‘twas a new song of praise,</a:t>
            </a:r>
          </a:p>
          <a:p>
            <a:r>
              <a:rPr lang="en-US" sz="3600" b="1" dirty="0" smtClean="0"/>
              <a:t>By day and by night its sweet notes I will raise;</a:t>
            </a:r>
          </a:p>
          <a:p>
            <a:r>
              <a:rPr lang="en-US" sz="3600" b="1" dirty="0" smtClean="0"/>
              <a:t>My hearts overflowing, I’m happy and free,</a:t>
            </a:r>
          </a:p>
          <a:p>
            <a:r>
              <a:rPr lang="en-US" sz="3600" b="1" dirty="0" smtClean="0"/>
              <a:t>I’ll praise my Redeemer, who has rescued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I’ll sing of his wonderful mercy to me,</a:t>
            </a:r>
          </a:p>
          <a:p>
            <a:r>
              <a:rPr lang="en-US" sz="3600" b="1" dirty="0" smtClean="0"/>
              <a:t>I’ll praise him till all men his goodness shall see;</a:t>
            </a:r>
          </a:p>
          <a:p>
            <a:r>
              <a:rPr lang="en-US" sz="3600" b="1" dirty="0" smtClean="0"/>
              <a:t>I’ll sing of salvation at home and abroad,</a:t>
            </a:r>
          </a:p>
          <a:p>
            <a:r>
              <a:rPr lang="en-US" sz="3600" b="1" dirty="0" smtClean="0"/>
              <a:t>Till many shall hear the truth and trust in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2260</TotalTime>
  <Words>209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57</cp:revision>
  <dcterms:created xsi:type="dcterms:W3CDTF">2010-08-26T04:29:37Z</dcterms:created>
  <dcterms:modified xsi:type="dcterms:W3CDTF">2010-11-14T14:43:23Z</dcterms:modified>
</cp:coreProperties>
</file>