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A127A0-36F7-4379-A8C7-47044CFDB867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697E3B1-96FA-4F7B-B573-648F92C67D5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  520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PSALM </a:t>
            </a:r>
            <a:r>
              <a:rPr lang="en-US" b="1" u="sng" dirty="0" smtClean="0"/>
              <a:t>34:1-4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8754774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/>
              <a:t>I will bless the Lord at all times,</a:t>
            </a:r>
          </a:p>
          <a:p>
            <a:pPr>
              <a:buNone/>
            </a:pPr>
            <a:r>
              <a:rPr lang="en-US" sz="3200" b="1" dirty="0" smtClean="0"/>
              <a:t>His praise shall continually be in my mouth.</a:t>
            </a:r>
          </a:p>
          <a:p>
            <a:pPr>
              <a:buNone/>
            </a:pPr>
            <a:r>
              <a:rPr lang="en-US" sz="3200" b="1" dirty="0" smtClean="0"/>
              <a:t>My soul shall make a boast in Thee, Lord</a:t>
            </a:r>
          </a:p>
          <a:p>
            <a:pPr>
              <a:buNone/>
            </a:pPr>
            <a:r>
              <a:rPr lang="en-US" sz="3200" b="1" dirty="0" smtClean="0"/>
              <a:t>The humble shall hear thereof and be glad.</a:t>
            </a:r>
          </a:p>
          <a:p>
            <a:pPr>
              <a:buNone/>
            </a:pPr>
            <a:r>
              <a:rPr lang="en-US" sz="3200" b="1" dirty="0" smtClean="0"/>
              <a:t>O magnify the Lord with me.</a:t>
            </a:r>
          </a:p>
          <a:p>
            <a:pPr>
              <a:buNone/>
            </a:pPr>
            <a:r>
              <a:rPr lang="en-US" sz="3200" b="1" dirty="0" smtClean="0"/>
              <a:t>And let us exalt His name together</a:t>
            </a:r>
          </a:p>
          <a:p>
            <a:pPr>
              <a:buNone/>
            </a:pPr>
            <a:r>
              <a:rPr lang="en-US" sz="3200" b="1" dirty="0" smtClean="0"/>
              <a:t>I sought the Lord, and He heard me,</a:t>
            </a:r>
          </a:p>
          <a:p>
            <a:pPr>
              <a:buNone/>
            </a:pPr>
            <a:r>
              <a:rPr lang="en-US" sz="3200" b="1" dirty="0" smtClean="0"/>
              <a:t>And delivered me from all my fears. </a:t>
            </a:r>
            <a:endParaRPr lang="en-US" sz="32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69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520   PSALM 34:1-4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520 PSALM 34:1-4</dc:title>
  <dc:creator>church</dc:creator>
  <cp:lastModifiedBy>JUDE-MAJASAN</cp:lastModifiedBy>
  <cp:revision>2</cp:revision>
  <dcterms:created xsi:type="dcterms:W3CDTF">2011-06-08T07:38:34Z</dcterms:created>
  <dcterms:modified xsi:type="dcterms:W3CDTF">2011-12-21T04:15:00Z</dcterms:modified>
</cp:coreProperties>
</file>