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DD0154E-93DC-4EBF-ACB3-B679D8D9FDA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3245A80-B879-40EC-BE0D-4F4E1A1BD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154E-93DC-4EBF-ACB3-B679D8D9FDA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5A80-B879-40EC-BE0D-4F4E1A1BD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154E-93DC-4EBF-ACB3-B679D8D9FDA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5A80-B879-40EC-BE0D-4F4E1A1BD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DD0154E-93DC-4EBF-ACB3-B679D8D9FDA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5A80-B879-40EC-BE0D-4F4E1A1BD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DD0154E-93DC-4EBF-ACB3-B679D8D9FDA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3245A80-B879-40EC-BE0D-4F4E1A1BDDC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DD0154E-93DC-4EBF-ACB3-B679D8D9FDA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3245A80-B879-40EC-BE0D-4F4E1A1BD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DD0154E-93DC-4EBF-ACB3-B679D8D9FDA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3245A80-B879-40EC-BE0D-4F4E1A1BDD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154E-93DC-4EBF-ACB3-B679D8D9FDA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5A80-B879-40EC-BE0D-4F4E1A1BD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DD0154E-93DC-4EBF-ACB3-B679D8D9FDA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3245A80-B879-40EC-BE0D-4F4E1A1BD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DD0154E-93DC-4EBF-ACB3-B679D8D9FDA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3245A80-B879-40EC-BE0D-4F4E1A1BDD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DD0154E-93DC-4EBF-ACB3-B679D8D9FDA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3245A80-B879-40EC-BE0D-4F4E1A1BDD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DD0154E-93DC-4EBF-ACB3-B679D8D9FDA5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3245A80-B879-40EC-BE0D-4F4E1A1BDDC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			   521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b="1" u="sng" dirty="0" smtClean="0"/>
              <a:t>JESUS </a:t>
            </a:r>
            <a:r>
              <a:rPr lang="en-US" b="1" u="sng" dirty="0" smtClean="0"/>
              <a:t>TOOK MY BURDEN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1462" y="1447800"/>
            <a:ext cx="82296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 smtClean="0"/>
              <a:t>Yes, Jesus took my burden</a:t>
            </a:r>
          </a:p>
          <a:p>
            <a:pPr>
              <a:buNone/>
            </a:pPr>
            <a:r>
              <a:rPr lang="en-US" sz="3600" b="1" dirty="0" smtClean="0"/>
              <a:t>I could no longer bear,</a:t>
            </a:r>
          </a:p>
          <a:p>
            <a:pPr>
              <a:buNone/>
            </a:pPr>
            <a:r>
              <a:rPr lang="en-US" sz="3600" b="1" dirty="0" smtClean="0"/>
              <a:t>Yes, Jesus took my burden</a:t>
            </a:r>
          </a:p>
          <a:p>
            <a:pPr>
              <a:buNone/>
            </a:pPr>
            <a:r>
              <a:rPr lang="en-US" sz="3600" b="1" dirty="0" smtClean="0"/>
              <a:t>In answer to my prayer,</a:t>
            </a:r>
          </a:p>
          <a:p>
            <a:pPr>
              <a:buNone/>
            </a:pPr>
            <a:r>
              <a:rPr lang="en-US" sz="3600" b="1" dirty="0" smtClean="0"/>
              <a:t>My anxious fears subsided,</a:t>
            </a:r>
          </a:p>
          <a:p>
            <a:pPr>
              <a:buNone/>
            </a:pPr>
            <a:r>
              <a:rPr lang="en-US" sz="3600" b="1" dirty="0" smtClean="0"/>
              <a:t>My spirit was made strong</a:t>
            </a:r>
          </a:p>
          <a:p>
            <a:pPr>
              <a:buNone/>
            </a:pPr>
            <a:r>
              <a:rPr lang="en-US" sz="3600" b="1" dirty="0" smtClean="0"/>
              <a:t>For Jesus took my burden</a:t>
            </a:r>
          </a:p>
          <a:p>
            <a:pPr>
              <a:buNone/>
            </a:pPr>
            <a:r>
              <a:rPr lang="en-US" sz="3600" b="1" dirty="0" smtClean="0"/>
              <a:t>And left me with a song.</a:t>
            </a:r>
            <a:endParaRPr lang="en-US" sz="3600" b="1" dirty="0"/>
          </a:p>
        </p:txBody>
      </p:sp>
      <p:pic>
        <p:nvPicPr>
          <p:cNvPr id="6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46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   521  JESUS TOOK MY BURDEN</vt:lpstr>
    </vt:vector>
  </TitlesOfParts>
  <Company>the word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521 JESUS TOOK MY BURDEN</dc:title>
  <dc:creator>church</dc:creator>
  <cp:lastModifiedBy>JUDE-MAJASAN</cp:lastModifiedBy>
  <cp:revision>2</cp:revision>
  <dcterms:created xsi:type="dcterms:W3CDTF">2011-06-08T07:45:58Z</dcterms:created>
  <dcterms:modified xsi:type="dcterms:W3CDTF">2011-12-21T04:16:13Z</dcterms:modified>
</cp:coreProperties>
</file>