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57BB162-9D4B-4FA2-8D43-1A969337763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B415C66-8243-47E6-99D7-D3B94077A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B162-9D4B-4FA2-8D43-1A969337763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5C66-8243-47E6-99D7-D3B94077A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B162-9D4B-4FA2-8D43-1A969337763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5C66-8243-47E6-99D7-D3B94077A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57BB162-9D4B-4FA2-8D43-1A969337763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5C66-8243-47E6-99D7-D3B94077A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57BB162-9D4B-4FA2-8D43-1A969337763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B415C66-8243-47E6-99D7-D3B94077A8E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57BB162-9D4B-4FA2-8D43-1A969337763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B415C66-8243-47E6-99D7-D3B94077A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57BB162-9D4B-4FA2-8D43-1A969337763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B415C66-8243-47E6-99D7-D3B94077A8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B162-9D4B-4FA2-8D43-1A969337763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5C66-8243-47E6-99D7-D3B94077A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57BB162-9D4B-4FA2-8D43-1A969337763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B415C66-8243-47E6-99D7-D3B94077A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57BB162-9D4B-4FA2-8D43-1A969337763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B415C66-8243-47E6-99D7-D3B94077A8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57BB162-9D4B-4FA2-8D43-1A969337763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B415C66-8243-47E6-99D7-D3B94077A8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57BB162-9D4B-4FA2-8D43-1A9693377639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B415C66-8243-47E6-99D7-D3B94077A8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3064" y="20782"/>
            <a:ext cx="8229600" cy="1399032"/>
          </a:xfrm>
        </p:spPr>
        <p:txBody>
          <a:bodyPr>
            <a:normAutofit/>
          </a:bodyPr>
          <a:lstStyle/>
          <a:p>
            <a:r>
              <a:rPr lang="en-US" b="1" dirty="0" smtClean="0"/>
              <a:t>			522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u="sng" dirty="0" smtClean="0"/>
              <a:t>THE </a:t>
            </a:r>
            <a:r>
              <a:rPr lang="en-US" b="1" u="sng" dirty="0" smtClean="0"/>
              <a:t>LORD REIGNETH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317" y="14478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The Lord reigneth, the Lord reigneth.</a:t>
            </a:r>
          </a:p>
          <a:p>
            <a:pPr>
              <a:buNone/>
            </a:pPr>
            <a:r>
              <a:rPr lang="en-US" sz="3200" b="1" dirty="0" smtClean="0"/>
              <a:t>Blessed be the name of our God.</a:t>
            </a:r>
          </a:p>
          <a:p>
            <a:pPr>
              <a:buNone/>
            </a:pPr>
            <a:r>
              <a:rPr lang="en-US" sz="3200" b="1" dirty="0" smtClean="0"/>
              <a:t>The Lord reigneth, the Lord reigneth.</a:t>
            </a:r>
          </a:p>
          <a:p>
            <a:pPr>
              <a:buNone/>
            </a:pPr>
            <a:r>
              <a:rPr lang="en-US" sz="3200" b="1" dirty="0" smtClean="0"/>
              <a:t>Blessed be the name of our God.</a:t>
            </a:r>
          </a:p>
          <a:p>
            <a:pPr>
              <a:buNone/>
            </a:pPr>
            <a:r>
              <a:rPr lang="en-US" sz="3200" b="1" dirty="0" smtClean="0"/>
              <a:t>Let the heavens be glad</a:t>
            </a:r>
          </a:p>
          <a:p>
            <a:pPr>
              <a:buNone/>
            </a:pPr>
            <a:r>
              <a:rPr lang="en-US" sz="3200" b="1" dirty="0" smtClean="0"/>
              <a:t>And the earth rejoice,</a:t>
            </a:r>
          </a:p>
          <a:p>
            <a:pPr>
              <a:buNone/>
            </a:pPr>
            <a:r>
              <a:rPr lang="en-US" sz="3200" b="1" dirty="0" smtClean="0"/>
              <a:t>Let men say among the nations:</a:t>
            </a:r>
          </a:p>
          <a:p>
            <a:pPr>
              <a:buNone/>
            </a:pPr>
            <a:r>
              <a:rPr lang="en-US" sz="3200" b="1" dirty="0" smtClean="0"/>
              <a:t>The Lord reigneth, the Lord reigneth.</a:t>
            </a:r>
          </a:p>
          <a:p>
            <a:pPr>
              <a:buNone/>
            </a:pPr>
            <a:r>
              <a:rPr lang="en-US" sz="3200" b="1" dirty="0" smtClean="0"/>
              <a:t>Blessed be the name of our God.</a:t>
            </a:r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65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522  THE LORD REIGNETH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522 THE LORD REIGNETH</dc:title>
  <dc:creator>church</dc:creator>
  <cp:lastModifiedBy>JUDE-MAJASAN</cp:lastModifiedBy>
  <cp:revision>2</cp:revision>
  <dcterms:created xsi:type="dcterms:W3CDTF">2011-06-08T07:50:56Z</dcterms:created>
  <dcterms:modified xsi:type="dcterms:W3CDTF">2011-12-21T04:17:25Z</dcterms:modified>
</cp:coreProperties>
</file>