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221C223-03D2-42CB-8144-B37E04A7C0F8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D230AA5-8E2F-42D8-8D5B-265F94152F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C223-03D2-42CB-8144-B37E04A7C0F8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30AA5-8E2F-42D8-8D5B-265F94152F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C223-03D2-42CB-8144-B37E04A7C0F8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30AA5-8E2F-42D8-8D5B-265F94152F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221C223-03D2-42CB-8144-B37E04A7C0F8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30AA5-8E2F-42D8-8D5B-265F94152F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221C223-03D2-42CB-8144-B37E04A7C0F8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D230AA5-8E2F-42D8-8D5B-265F94152F1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221C223-03D2-42CB-8144-B37E04A7C0F8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D230AA5-8E2F-42D8-8D5B-265F94152F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221C223-03D2-42CB-8144-B37E04A7C0F8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D230AA5-8E2F-42D8-8D5B-265F94152F1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C223-03D2-42CB-8144-B37E04A7C0F8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30AA5-8E2F-42D8-8D5B-265F94152F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221C223-03D2-42CB-8144-B37E04A7C0F8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D230AA5-8E2F-42D8-8D5B-265F94152F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221C223-03D2-42CB-8144-B37E04A7C0F8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D230AA5-8E2F-42D8-8D5B-265F94152F1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221C223-03D2-42CB-8144-B37E04A7C0F8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D230AA5-8E2F-42D8-8D5B-265F94152F1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221C223-03D2-42CB-8144-B37E04A7C0F8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D230AA5-8E2F-42D8-8D5B-265F94152F1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27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			   523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	</a:t>
            </a:r>
            <a:r>
              <a:rPr lang="en-US" b="1" dirty="0" smtClean="0"/>
              <a:t>	   </a:t>
            </a:r>
            <a:r>
              <a:rPr lang="en-US" b="1" u="sng" dirty="0" smtClean="0"/>
              <a:t>PRESSING </a:t>
            </a:r>
            <a:r>
              <a:rPr lang="en-US" b="1" u="sng" dirty="0" smtClean="0"/>
              <a:t>ON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52400" y="12954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 smtClean="0"/>
              <a:t>Old Satan tries to stop me,</a:t>
            </a:r>
          </a:p>
          <a:p>
            <a:pPr>
              <a:buNone/>
            </a:pPr>
            <a:r>
              <a:rPr lang="en-US" sz="3600" b="1" dirty="0" smtClean="0"/>
              <a:t>Turn me aside.</a:t>
            </a:r>
          </a:p>
          <a:p>
            <a:pPr>
              <a:buNone/>
            </a:pPr>
            <a:r>
              <a:rPr lang="en-US" sz="3600" b="1" dirty="0" smtClean="0"/>
              <a:t>Said, “No  need for me to go on,”</a:t>
            </a:r>
          </a:p>
          <a:p>
            <a:pPr>
              <a:buNone/>
            </a:pPr>
            <a:r>
              <a:rPr lang="en-US" sz="3600" b="1" dirty="0" smtClean="0"/>
              <a:t>Why even try.</a:t>
            </a:r>
          </a:p>
          <a:p>
            <a:pPr>
              <a:buNone/>
            </a:pPr>
            <a:r>
              <a:rPr lang="en-US" sz="3600" b="1" dirty="0" smtClean="0"/>
              <a:t>Even if there was a rapture,</a:t>
            </a:r>
          </a:p>
          <a:p>
            <a:pPr>
              <a:buNone/>
            </a:pPr>
            <a:r>
              <a:rPr lang="en-US" sz="3600" b="1" dirty="0" smtClean="0"/>
              <a:t>You’ll never make it in,</a:t>
            </a:r>
          </a:p>
          <a:p>
            <a:pPr>
              <a:buNone/>
            </a:pPr>
            <a:r>
              <a:rPr lang="en-US" sz="3600" b="1" dirty="0" smtClean="0"/>
              <a:t>I just said, </a:t>
            </a:r>
            <a:r>
              <a:rPr lang="en-US" sz="3600" b="1" dirty="0" err="1" smtClean="0"/>
              <a:t>satan</a:t>
            </a:r>
            <a:r>
              <a:rPr lang="en-US" sz="3600" b="1" dirty="0" smtClean="0"/>
              <a:t>,</a:t>
            </a:r>
          </a:p>
          <a:p>
            <a:pPr>
              <a:buNone/>
            </a:pPr>
            <a:r>
              <a:rPr lang="en-US" sz="3600" b="1" dirty="0" smtClean="0"/>
              <a:t>That proves you’re a liar again. </a:t>
            </a:r>
            <a:endParaRPr lang="en-US" sz="36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CHORUS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 smtClean="0"/>
              <a:t>Pressing on, I got to keep</a:t>
            </a:r>
          </a:p>
          <a:p>
            <a:pPr>
              <a:buNone/>
            </a:pPr>
            <a:r>
              <a:rPr lang="en-US" sz="3600" b="1" dirty="0" smtClean="0"/>
              <a:t>Pressing on,</a:t>
            </a:r>
          </a:p>
          <a:p>
            <a:pPr>
              <a:buNone/>
            </a:pPr>
            <a:r>
              <a:rPr lang="en-US" sz="3600" b="1" dirty="0" smtClean="0"/>
              <a:t>The bride is pressing on,</a:t>
            </a:r>
          </a:p>
          <a:p>
            <a:pPr>
              <a:buNone/>
            </a:pPr>
            <a:r>
              <a:rPr lang="en-US" sz="3600" b="1" dirty="0" smtClean="0"/>
              <a:t>To the higher calling of my Lord.</a:t>
            </a:r>
            <a:endParaRPr lang="en-US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7527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 smtClean="0"/>
              <a:t>Old Satan try to stop you.</a:t>
            </a:r>
          </a:p>
          <a:p>
            <a:pPr>
              <a:buNone/>
            </a:pPr>
            <a:r>
              <a:rPr lang="en-US" sz="3600" b="1" dirty="0" smtClean="0"/>
              <a:t>Turn you aside,</a:t>
            </a:r>
          </a:p>
          <a:p>
            <a:pPr>
              <a:buNone/>
            </a:pPr>
            <a:r>
              <a:rPr lang="en-US" sz="3600" b="1" dirty="0" smtClean="0"/>
              <a:t>Said, “No need for you to go on,”</a:t>
            </a:r>
          </a:p>
          <a:p>
            <a:pPr>
              <a:buNone/>
            </a:pPr>
            <a:r>
              <a:rPr lang="en-US" sz="3600" b="1" dirty="0" smtClean="0"/>
              <a:t>Don’t even try.</a:t>
            </a:r>
          </a:p>
          <a:p>
            <a:pPr>
              <a:buNone/>
            </a:pPr>
            <a:r>
              <a:rPr lang="en-US" sz="3600" b="1" dirty="0" smtClean="0"/>
              <a:t>Even if there was a heaven</a:t>
            </a:r>
          </a:p>
          <a:p>
            <a:pPr>
              <a:buNone/>
            </a:pPr>
            <a:r>
              <a:rPr lang="en-US" sz="3600" b="1" dirty="0" smtClean="0"/>
              <a:t>You’ll never make it in,</a:t>
            </a:r>
          </a:p>
          <a:p>
            <a:pPr>
              <a:buNone/>
            </a:pPr>
            <a:r>
              <a:rPr lang="en-US" sz="3600" b="1" dirty="0" smtClean="0"/>
              <a:t>You just said, Satan</a:t>
            </a:r>
          </a:p>
          <a:p>
            <a:pPr>
              <a:buNone/>
            </a:pPr>
            <a:r>
              <a:rPr lang="en-US" sz="3600" b="1" dirty="0" smtClean="0"/>
              <a:t>I’ll prove you’re a liar again.</a:t>
            </a:r>
            <a:endParaRPr lang="en-US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</TotalTime>
  <Words>126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      523       PRESSING ON</vt:lpstr>
      <vt:lpstr> CHORUS</vt:lpstr>
      <vt:lpstr>PowerPoint Presentation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523  PRESSING ON</dc:title>
  <dc:creator>church</dc:creator>
  <cp:lastModifiedBy>JUDE-MAJASAN</cp:lastModifiedBy>
  <cp:revision>3</cp:revision>
  <dcterms:created xsi:type="dcterms:W3CDTF">2011-06-08T08:16:26Z</dcterms:created>
  <dcterms:modified xsi:type="dcterms:W3CDTF">2011-12-21T04:19:21Z</dcterms:modified>
</cp:coreProperties>
</file>