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D042E20-EDEF-4186-99BA-24AFBE791C4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717B9F-8A25-44BF-ACF4-E478775F43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524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  </a:t>
            </a:r>
            <a:r>
              <a:rPr lang="en-US" b="1" u="sng" dirty="0" smtClean="0"/>
              <a:t>ONE </a:t>
            </a:r>
            <a:r>
              <a:rPr lang="en-US" b="1" u="sng" dirty="0" smtClean="0"/>
              <a:t>MORE RIVER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6200" y="1219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400" b="1" dirty="0" smtClean="0"/>
              <a:t>I’ve had a lot of troubles and trials</a:t>
            </a:r>
          </a:p>
          <a:p>
            <a:pPr>
              <a:buNone/>
            </a:pPr>
            <a:r>
              <a:rPr lang="en-US" sz="3400" b="1" dirty="0" smtClean="0"/>
              <a:t>In my little life time</a:t>
            </a:r>
          </a:p>
          <a:p>
            <a:pPr>
              <a:buNone/>
            </a:pPr>
            <a:r>
              <a:rPr lang="en-US" sz="3400" b="1" dirty="0" smtClean="0"/>
              <a:t>When I’m standing alone</a:t>
            </a:r>
          </a:p>
          <a:p>
            <a:pPr>
              <a:buNone/>
            </a:pPr>
            <a:r>
              <a:rPr lang="en-US" sz="3400" b="1" dirty="0" smtClean="0"/>
              <a:t>And the battle gets tough</a:t>
            </a:r>
          </a:p>
          <a:p>
            <a:pPr>
              <a:buNone/>
            </a:pPr>
            <a:r>
              <a:rPr lang="en-US" sz="3400" b="1" dirty="0" smtClean="0"/>
              <a:t>I </a:t>
            </a:r>
            <a:r>
              <a:rPr lang="en-US" sz="3400" b="1" dirty="0" err="1" smtClean="0"/>
              <a:t>wanna</a:t>
            </a:r>
            <a:r>
              <a:rPr lang="en-US" sz="3400" b="1" dirty="0" smtClean="0"/>
              <a:t> do the best I can</a:t>
            </a:r>
          </a:p>
          <a:p>
            <a:pPr>
              <a:buNone/>
            </a:pPr>
            <a:r>
              <a:rPr lang="en-US" sz="3400" b="1" dirty="0" smtClean="0"/>
              <a:t>Just to cross a million mountains</a:t>
            </a:r>
          </a:p>
          <a:p>
            <a:pPr>
              <a:buNone/>
            </a:pPr>
            <a:r>
              <a:rPr lang="en-US" sz="3400" b="1" dirty="0" smtClean="0"/>
              <a:t>Shed a million tears</a:t>
            </a:r>
          </a:p>
          <a:p>
            <a:pPr>
              <a:buNone/>
            </a:pPr>
            <a:r>
              <a:rPr lang="en-US" sz="3400" b="1" dirty="0" smtClean="0"/>
              <a:t>When I come to the river of Jordan</a:t>
            </a:r>
          </a:p>
          <a:p>
            <a:pPr>
              <a:buNone/>
            </a:pPr>
            <a:r>
              <a:rPr lang="en-US" sz="3400" b="1" dirty="0" smtClean="0"/>
              <a:t>Hallelujah, then I’ll have no fear.</a:t>
            </a:r>
            <a:endParaRPr lang="en-US" sz="3400" b="1" dirty="0"/>
          </a:p>
        </p:txBody>
      </p:sp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1462" y="0"/>
            <a:ext cx="8229600" cy="1143000"/>
          </a:xfrm>
        </p:spPr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4636" y="838200"/>
            <a:ext cx="9372600" cy="51054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400" b="1" dirty="0" smtClean="0"/>
              <a:t>One more River to cross</a:t>
            </a:r>
          </a:p>
          <a:p>
            <a:pPr marL="64008" indent="0">
              <a:buNone/>
            </a:pPr>
            <a:r>
              <a:rPr lang="en-US" sz="3400" b="1" dirty="0" smtClean="0"/>
              <a:t>One more Valley to climb</a:t>
            </a:r>
          </a:p>
          <a:p>
            <a:pPr marL="64008" indent="0">
              <a:buNone/>
            </a:pPr>
            <a:r>
              <a:rPr lang="en-US" sz="3400" b="1" dirty="0" smtClean="0"/>
              <a:t>One more battle that I got to go through</a:t>
            </a:r>
          </a:p>
          <a:p>
            <a:pPr marL="64008" indent="0">
              <a:buNone/>
            </a:pPr>
            <a:r>
              <a:rPr lang="en-US" sz="3400" b="1" dirty="0" smtClean="0"/>
              <a:t>Leaving my trouble behind</a:t>
            </a:r>
          </a:p>
          <a:p>
            <a:pPr marL="64008" indent="0">
              <a:buNone/>
            </a:pPr>
            <a:r>
              <a:rPr lang="en-US" sz="3400" b="1" dirty="0" smtClean="0"/>
              <a:t>One more battle with the devil</a:t>
            </a:r>
          </a:p>
          <a:p>
            <a:pPr marL="64008" indent="0">
              <a:buNone/>
            </a:pPr>
            <a:r>
              <a:rPr lang="en-US" sz="3400" b="1" dirty="0" smtClean="0"/>
              <a:t>And I know he’ll understand </a:t>
            </a:r>
          </a:p>
          <a:p>
            <a:pPr marL="64008" indent="0">
              <a:buNone/>
            </a:pPr>
            <a:r>
              <a:rPr lang="en-US" sz="3400" b="1" dirty="0" smtClean="0"/>
              <a:t>I’m going through with Jesus</a:t>
            </a:r>
          </a:p>
          <a:p>
            <a:pPr marL="64008" indent="0">
              <a:buNone/>
            </a:pPr>
            <a:r>
              <a:rPr lang="en-US" sz="3400" b="1" dirty="0" smtClean="0"/>
              <a:t>Hallelujah Holding to His nail scarred hands</a:t>
            </a:r>
          </a:p>
          <a:p>
            <a:pPr marL="64008" indent="0">
              <a:buNone/>
            </a:pPr>
            <a:r>
              <a:rPr lang="en-US" sz="3400" b="1" dirty="0" smtClean="0"/>
              <a:t>Holding to His nail scarred hands.</a:t>
            </a:r>
          </a:p>
          <a:p>
            <a:pPr marL="64008" indent="0">
              <a:buNone/>
            </a:pPr>
            <a:endParaRPr lang="en-US" sz="3400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91" y="1143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Then a lot of people talk about me</a:t>
            </a:r>
          </a:p>
          <a:p>
            <a:pPr>
              <a:buNone/>
            </a:pPr>
            <a:r>
              <a:rPr lang="en-US" sz="3600" b="1" dirty="0" smtClean="0"/>
              <a:t>Since I walk this narrow way</a:t>
            </a:r>
          </a:p>
          <a:p>
            <a:pPr>
              <a:buNone/>
            </a:pPr>
            <a:r>
              <a:rPr lang="en-US" sz="3600" b="1" dirty="0" smtClean="0"/>
              <a:t>This is just to know I’m in the valley</a:t>
            </a:r>
          </a:p>
          <a:p>
            <a:pPr>
              <a:buNone/>
            </a:pPr>
            <a:r>
              <a:rPr lang="en-US" sz="3600" b="1" dirty="0" smtClean="0"/>
              <a:t>Going up there, when I’m free</a:t>
            </a:r>
          </a:p>
          <a:p>
            <a:pPr>
              <a:buNone/>
            </a:pPr>
            <a:r>
              <a:rPr lang="en-US" sz="3600" b="1" dirty="0" smtClean="0"/>
              <a:t>I’ve climbed a lot of high mountains</a:t>
            </a:r>
          </a:p>
          <a:p>
            <a:pPr>
              <a:buNone/>
            </a:pPr>
            <a:r>
              <a:rPr lang="en-US" sz="3600" b="1" dirty="0" smtClean="0"/>
              <a:t>Crossed a lot of Red seas</a:t>
            </a:r>
          </a:p>
          <a:p>
            <a:pPr>
              <a:buNone/>
            </a:pPr>
            <a:r>
              <a:rPr lang="en-US" sz="3600" b="1" dirty="0" smtClean="0"/>
              <a:t>When I sit on Jordan’s golden bank</a:t>
            </a:r>
          </a:p>
          <a:p>
            <a:pPr>
              <a:buNone/>
            </a:pPr>
            <a:r>
              <a:rPr lang="en-US" sz="3600" b="1" dirty="0" smtClean="0"/>
              <a:t>That’ll be the last for me.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</TotalTime>
  <Words>165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524     ONE MORE RIVER</vt:lpstr>
      <vt:lpstr>  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524 ONE MORE RIVER</dc:title>
  <dc:creator>church</dc:creator>
  <cp:lastModifiedBy>JUDE-MAJASAN</cp:lastModifiedBy>
  <cp:revision>3</cp:revision>
  <dcterms:created xsi:type="dcterms:W3CDTF">2011-06-08T08:36:35Z</dcterms:created>
  <dcterms:modified xsi:type="dcterms:W3CDTF">2011-12-21T04:22:11Z</dcterms:modified>
</cp:coreProperties>
</file>