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8C62BC6-7F1F-4270-A248-BE32A9D5647D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4A3B456-0E00-4CF0-AB37-D8FDCE2AF8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BC6-7F1F-4270-A248-BE32A9D5647D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B456-0E00-4CF0-AB37-D8FDCE2AF8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BC6-7F1F-4270-A248-BE32A9D5647D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B456-0E00-4CF0-AB37-D8FDCE2AF8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8C62BC6-7F1F-4270-A248-BE32A9D5647D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B456-0E00-4CF0-AB37-D8FDCE2AF8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8C62BC6-7F1F-4270-A248-BE32A9D5647D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4A3B456-0E00-4CF0-AB37-D8FDCE2AF88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8C62BC6-7F1F-4270-A248-BE32A9D5647D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4A3B456-0E00-4CF0-AB37-D8FDCE2AF8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8C62BC6-7F1F-4270-A248-BE32A9D5647D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4A3B456-0E00-4CF0-AB37-D8FDCE2AF88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BC6-7F1F-4270-A248-BE32A9D5647D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B456-0E00-4CF0-AB37-D8FDCE2AF8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8C62BC6-7F1F-4270-A248-BE32A9D5647D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4A3B456-0E00-4CF0-AB37-D8FDCE2AF8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8C62BC6-7F1F-4270-A248-BE32A9D5647D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4A3B456-0E00-4CF0-AB37-D8FDCE2AF88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8C62BC6-7F1F-4270-A248-BE32A9D5647D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4A3B456-0E00-4CF0-AB37-D8FDCE2AF88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8C62BC6-7F1F-4270-A248-BE32A9D5647D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4A3B456-0E00-4CF0-AB37-D8FDCE2AF88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399032"/>
          </a:xfrm>
        </p:spPr>
        <p:txBody>
          <a:bodyPr>
            <a:normAutofit/>
          </a:bodyPr>
          <a:lstStyle/>
          <a:p>
            <a:r>
              <a:rPr lang="en-US" b="1" dirty="0" smtClean="0"/>
              <a:t>			   525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</a:t>
            </a:r>
            <a:r>
              <a:rPr lang="en-US" b="1" u="sng" dirty="0" smtClean="0"/>
              <a:t>JESUS </a:t>
            </a:r>
            <a:r>
              <a:rPr lang="en-US" b="1" u="sng" dirty="0" smtClean="0"/>
              <a:t>IS ALIVE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462" y="1447800"/>
            <a:ext cx="8229600" cy="4572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4000" b="1" dirty="0" smtClean="0"/>
              <a:t>Jesus is alive, Jesus is alive,</a:t>
            </a:r>
          </a:p>
          <a:p>
            <a:pPr marL="64008" indent="0">
              <a:buNone/>
            </a:pPr>
            <a:r>
              <a:rPr lang="en-US" sz="4000" b="1" dirty="0" smtClean="0"/>
              <a:t>He is the blood that ransomed me,</a:t>
            </a:r>
          </a:p>
          <a:p>
            <a:pPr marL="64008" indent="0">
              <a:buNone/>
            </a:pPr>
            <a:r>
              <a:rPr lang="en-US" sz="4000" b="1" dirty="0" smtClean="0"/>
              <a:t>He is the power that sets me free,</a:t>
            </a:r>
          </a:p>
          <a:p>
            <a:pPr marL="64008" indent="0">
              <a:buNone/>
            </a:pPr>
            <a:r>
              <a:rPr lang="en-US" sz="4000" b="1" dirty="0" smtClean="0"/>
              <a:t>He is the life that is given to me</a:t>
            </a:r>
          </a:p>
          <a:p>
            <a:pPr marL="64008" indent="0">
              <a:buNone/>
            </a:pPr>
            <a:r>
              <a:rPr lang="en-US" sz="4000" b="1" dirty="0" smtClean="0"/>
              <a:t>For Jesus is alive.</a:t>
            </a:r>
            <a:endParaRPr lang="en-US" sz="40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</TotalTime>
  <Words>39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 525   JESUS IS ALIVE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525 JESUS IS ALIVE</dc:title>
  <dc:creator>church</dc:creator>
  <cp:lastModifiedBy>JUDE-MAJASAN</cp:lastModifiedBy>
  <cp:revision>3</cp:revision>
  <dcterms:created xsi:type="dcterms:W3CDTF">2011-06-08T08:52:51Z</dcterms:created>
  <dcterms:modified xsi:type="dcterms:W3CDTF">2011-12-21T04:23:48Z</dcterms:modified>
</cp:coreProperties>
</file>