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8076DE0-FFE2-4D04-8D46-93E3B7F73315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4BFA089-BCD4-4026-A4D4-637AA9ACD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6DE0-FFE2-4D04-8D46-93E3B7F73315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A089-BCD4-4026-A4D4-637AA9ACD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6DE0-FFE2-4D04-8D46-93E3B7F73315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A089-BCD4-4026-A4D4-637AA9ACD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8076DE0-FFE2-4D04-8D46-93E3B7F73315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A089-BCD4-4026-A4D4-637AA9ACD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8076DE0-FFE2-4D04-8D46-93E3B7F73315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4BFA089-BCD4-4026-A4D4-637AA9ACD2B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8076DE0-FFE2-4D04-8D46-93E3B7F73315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4BFA089-BCD4-4026-A4D4-637AA9ACD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8076DE0-FFE2-4D04-8D46-93E3B7F73315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4BFA089-BCD4-4026-A4D4-637AA9ACD2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6DE0-FFE2-4D04-8D46-93E3B7F73315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FA089-BCD4-4026-A4D4-637AA9ACD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8076DE0-FFE2-4D04-8D46-93E3B7F73315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4BFA089-BCD4-4026-A4D4-637AA9ACD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8076DE0-FFE2-4D04-8D46-93E3B7F73315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4BFA089-BCD4-4026-A4D4-637AA9ACD2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8076DE0-FFE2-4D04-8D46-93E3B7F73315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4BFA089-BCD4-4026-A4D4-637AA9ACD2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8076DE0-FFE2-4D04-8D46-93E3B7F73315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4BFA089-BCD4-4026-A4D4-637AA9ACD2B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7700" y="-204216"/>
            <a:ext cx="8229600" cy="1399032"/>
          </a:xfrm>
        </p:spPr>
        <p:txBody>
          <a:bodyPr>
            <a:normAutofit/>
          </a:bodyPr>
          <a:lstStyle/>
          <a:p>
            <a:r>
              <a:rPr lang="en-US" b="1" dirty="0" smtClean="0"/>
              <a:t>			 </a:t>
            </a:r>
            <a:r>
              <a:rPr lang="en-US" sz="3600" b="1" dirty="0" smtClean="0"/>
              <a:t> 526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	</a:t>
            </a:r>
            <a:r>
              <a:rPr lang="en-US" sz="3600" b="1" u="sng" dirty="0" smtClean="0"/>
              <a:t>AS </a:t>
            </a:r>
            <a:r>
              <a:rPr lang="en-US" sz="3600" b="1" u="sng" dirty="0" smtClean="0"/>
              <a:t>I WALK THE ROAD</a:t>
            </a:r>
            <a:endParaRPr lang="en-US" sz="3600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143000"/>
            <a:ext cx="9448800" cy="5715000"/>
          </a:xfrm>
        </p:spPr>
        <p:txBody>
          <a:bodyPr>
            <a:normAutofit fontScale="92500" lnSpcReduction="10000"/>
          </a:bodyPr>
          <a:lstStyle/>
          <a:p>
            <a:pPr marL="64008" indent="0">
              <a:buNone/>
            </a:pPr>
            <a:r>
              <a:rPr lang="en-US" sz="3500" b="1" dirty="0" smtClean="0"/>
              <a:t>As I walk the road of life, my feet grow weary,</a:t>
            </a:r>
          </a:p>
          <a:p>
            <a:pPr marL="64008" indent="0">
              <a:buNone/>
            </a:pPr>
            <a:r>
              <a:rPr lang="en-US" sz="3500" b="1" dirty="0" smtClean="0"/>
              <a:t>As I spurn them through the foam and shifting sand,</a:t>
            </a:r>
          </a:p>
          <a:p>
            <a:pPr marL="64008" indent="0">
              <a:buNone/>
            </a:pPr>
            <a:r>
              <a:rPr lang="en-US" sz="3500" b="1" dirty="0" smtClean="0"/>
              <a:t>But I never have a fear about tomorrow</a:t>
            </a:r>
          </a:p>
          <a:p>
            <a:pPr marL="64008" indent="0">
              <a:buNone/>
            </a:pPr>
            <a:r>
              <a:rPr lang="en-US" sz="3500" b="1" dirty="0" smtClean="0"/>
              <a:t>For I’m led by the Master’s Hand.</a:t>
            </a:r>
          </a:p>
          <a:p>
            <a:pPr marL="64008" indent="0">
              <a:buNone/>
            </a:pPr>
            <a:r>
              <a:rPr lang="en-US" sz="3500" b="1" dirty="0" smtClean="0"/>
              <a:t>Through the storm, through the night,</a:t>
            </a:r>
          </a:p>
          <a:p>
            <a:pPr marL="64008" indent="0">
              <a:buNone/>
            </a:pPr>
            <a:r>
              <a:rPr lang="en-US" sz="3500" b="1" dirty="0" smtClean="0"/>
              <a:t>I’ll keep holding on, with his hand holding mine</a:t>
            </a:r>
          </a:p>
          <a:p>
            <a:pPr marL="64008" indent="0">
              <a:buNone/>
            </a:pPr>
            <a:r>
              <a:rPr lang="en-US" sz="3500" b="1" dirty="0" smtClean="0"/>
              <a:t>Hope is never gone</a:t>
            </a:r>
          </a:p>
          <a:p>
            <a:pPr marL="64008" indent="0">
              <a:buNone/>
            </a:pPr>
            <a:r>
              <a:rPr lang="en-US" sz="3500" b="1" dirty="0" smtClean="0"/>
              <a:t>When I climb the last mile to heaven’s land,</a:t>
            </a:r>
          </a:p>
          <a:p>
            <a:pPr marL="64008" indent="0">
              <a:buNone/>
            </a:pPr>
            <a:r>
              <a:rPr lang="en-US" sz="3500" b="1" dirty="0" smtClean="0"/>
              <a:t>I’ll be led by the Master’s hand.</a:t>
            </a:r>
          </a:p>
          <a:p>
            <a:pPr marL="64008" indent="0">
              <a:buNone/>
            </a:pPr>
            <a:endParaRPr lang="en-US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14</TotalTime>
  <Words>80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     526  AS I WALK THE ROAD</vt:lpstr>
    </vt:vector>
  </TitlesOfParts>
  <Company>the word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526 AS I WALK THE ROAD</dc:title>
  <dc:creator>church</dc:creator>
  <cp:lastModifiedBy>JUDE-MAJASAN</cp:lastModifiedBy>
  <cp:revision>3</cp:revision>
  <dcterms:created xsi:type="dcterms:W3CDTF">2011-01-08T07:02:16Z</dcterms:created>
  <dcterms:modified xsi:type="dcterms:W3CDTF">2011-12-21T04:27:04Z</dcterms:modified>
</cp:coreProperties>
</file>