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543BAA-039D-44B7-8A3B-F9AE71B027F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E00E96-DACC-48A7-8EC8-0B6FC39CD16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 527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I </a:t>
            </a:r>
            <a:r>
              <a:rPr lang="en-US" b="1" u="sng" dirty="0" smtClean="0"/>
              <a:t>LOVE TO TELL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3716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 love to tell the story, </a:t>
            </a:r>
          </a:p>
          <a:p>
            <a:pPr>
              <a:buNone/>
            </a:pPr>
            <a:r>
              <a:rPr lang="en-US" sz="3600" b="1" dirty="0" smtClean="0"/>
              <a:t>Of unseen things above,</a:t>
            </a:r>
          </a:p>
          <a:p>
            <a:pPr>
              <a:buNone/>
            </a:pPr>
            <a:r>
              <a:rPr lang="en-US" sz="3600" b="1" dirty="0" smtClean="0"/>
              <a:t>Of Jesus and His glory,</a:t>
            </a:r>
          </a:p>
          <a:p>
            <a:pPr>
              <a:buNone/>
            </a:pPr>
            <a:r>
              <a:rPr lang="en-US" sz="3600" b="1" dirty="0" smtClean="0"/>
              <a:t>Of Jesus and His love,</a:t>
            </a:r>
          </a:p>
          <a:p>
            <a:pPr>
              <a:buNone/>
            </a:pPr>
            <a:r>
              <a:rPr lang="en-US" sz="3600" b="1" dirty="0" smtClean="0"/>
              <a:t>I love to tell the story,</a:t>
            </a:r>
          </a:p>
          <a:p>
            <a:pPr>
              <a:buNone/>
            </a:pPr>
            <a:r>
              <a:rPr lang="en-US" sz="3600" b="1" dirty="0" smtClean="0"/>
              <a:t>Because I know it’s true,</a:t>
            </a:r>
          </a:p>
          <a:p>
            <a:pPr>
              <a:buNone/>
            </a:pPr>
            <a:r>
              <a:rPr lang="en-US" sz="3600" b="1" dirty="0" smtClean="0"/>
              <a:t>It satisfies my longings,</a:t>
            </a:r>
          </a:p>
          <a:p>
            <a:pPr>
              <a:buNone/>
            </a:pPr>
            <a:r>
              <a:rPr lang="en-US" sz="3600" b="1" dirty="0" smtClean="0"/>
              <a:t>As nothing else can do.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98" y="1524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800" b="1" dirty="0" smtClean="0"/>
              <a:t>I love to tell the story,</a:t>
            </a:r>
          </a:p>
          <a:p>
            <a:pPr>
              <a:buNone/>
            </a:pPr>
            <a:r>
              <a:rPr lang="en-US" sz="3800" b="1" dirty="0" smtClean="0"/>
              <a:t>‘Twill be my theme in glory,</a:t>
            </a:r>
          </a:p>
          <a:p>
            <a:pPr>
              <a:buNone/>
            </a:pPr>
            <a:r>
              <a:rPr lang="en-US" sz="3800" b="1" dirty="0" smtClean="0"/>
              <a:t>To tell the old, old story</a:t>
            </a:r>
          </a:p>
          <a:p>
            <a:pPr>
              <a:buNone/>
            </a:pPr>
            <a:r>
              <a:rPr lang="en-US" sz="3800" b="1" dirty="0" smtClean="0"/>
              <a:t>Of Jesus and His love.</a:t>
            </a:r>
            <a:endParaRPr lang="en-US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990600"/>
            <a:ext cx="82296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 love to tell the story,</a:t>
            </a:r>
          </a:p>
          <a:p>
            <a:pPr>
              <a:buNone/>
            </a:pPr>
            <a:r>
              <a:rPr lang="en-US" sz="3600" b="1" dirty="0" smtClean="0"/>
              <a:t>More wonderful it seems</a:t>
            </a:r>
          </a:p>
          <a:p>
            <a:pPr>
              <a:buNone/>
            </a:pPr>
            <a:r>
              <a:rPr lang="en-US" sz="3600" b="1" dirty="0" smtClean="0"/>
              <a:t>Than all the golden fancies,</a:t>
            </a:r>
          </a:p>
          <a:p>
            <a:pPr>
              <a:buNone/>
            </a:pPr>
            <a:r>
              <a:rPr lang="en-US" sz="3600" b="1" dirty="0" smtClean="0"/>
              <a:t>Of all the golden dreams </a:t>
            </a:r>
          </a:p>
          <a:p>
            <a:pPr>
              <a:buNone/>
            </a:pPr>
            <a:r>
              <a:rPr lang="en-US" sz="3600" b="1" dirty="0" smtClean="0"/>
              <a:t>I love to tell the story,</a:t>
            </a:r>
          </a:p>
          <a:p>
            <a:pPr>
              <a:buNone/>
            </a:pPr>
            <a:r>
              <a:rPr lang="en-US" sz="3600" b="1" dirty="0" smtClean="0"/>
              <a:t>It did so much for me,</a:t>
            </a:r>
          </a:p>
          <a:p>
            <a:pPr>
              <a:buNone/>
            </a:pPr>
            <a:r>
              <a:rPr lang="en-US" sz="3600" b="1" dirty="0" smtClean="0"/>
              <a:t>And that is just the reason,</a:t>
            </a:r>
          </a:p>
          <a:p>
            <a:pPr>
              <a:buNone/>
            </a:pPr>
            <a:r>
              <a:rPr lang="en-US" sz="3600" b="1" dirty="0" smtClean="0"/>
              <a:t>I tell it now to thee.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/>
              <a:t>I love to tell the story</a:t>
            </a:r>
          </a:p>
          <a:p>
            <a:pPr>
              <a:buNone/>
            </a:pPr>
            <a:r>
              <a:rPr lang="en-US" sz="3600" b="1" dirty="0" err="1" smtClean="0"/>
              <a:t>‘Tis</a:t>
            </a:r>
            <a:r>
              <a:rPr lang="en-US" sz="3600" b="1" dirty="0" smtClean="0"/>
              <a:t> pleasant to repeat,</a:t>
            </a:r>
          </a:p>
          <a:p>
            <a:pPr>
              <a:buNone/>
            </a:pPr>
            <a:r>
              <a:rPr lang="en-US" sz="3600" b="1" dirty="0" smtClean="0"/>
              <a:t>What seems, each time I tell it,</a:t>
            </a:r>
          </a:p>
          <a:p>
            <a:pPr>
              <a:buNone/>
            </a:pPr>
            <a:r>
              <a:rPr lang="en-US" sz="3600" b="1" dirty="0" smtClean="0"/>
              <a:t>More wonderfully sweet,</a:t>
            </a:r>
          </a:p>
          <a:p>
            <a:pPr>
              <a:buNone/>
            </a:pPr>
            <a:r>
              <a:rPr lang="en-US" sz="3600" b="1" dirty="0" smtClean="0"/>
              <a:t>I love to tell the story</a:t>
            </a:r>
          </a:p>
          <a:p>
            <a:pPr>
              <a:buNone/>
            </a:pPr>
            <a:r>
              <a:rPr lang="en-US" sz="3600" b="1" dirty="0" smtClean="0"/>
              <a:t>For some have never heard</a:t>
            </a:r>
          </a:p>
          <a:p>
            <a:pPr>
              <a:buNone/>
            </a:pPr>
            <a:r>
              <a:rPr lang="en-US" sz="3600" b="1" dirty="0" smtClean="0"/>
              <a:t>The message of salvation</a:t>
            </a:r>
          </a:p>
          <a:p>
            <a:pPr>
              <a:buNone/>
            </a:pPr>
            <a:r>
              <a:rPr lang="en-US" sz="3600" b="1" dirty="0" smtClean="0"/>
              <a:t>From God’s own Holy word.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 love to tell the story,</a:t>
            </a:r>
          </a:p>
          <a:p>
            <a:pPr>
              <a:buNone/>
            </a:pPr>
            <a:r>
              <a:rPr lang="en-US" sz="3600" b="1" dirty="0" smtClean="0"/>
              <a:t>For those who know it best,</a:t>
            </a:r>
          </a:p>
          <a:p>
            <a:pPr>
              <a:buNone/>
            </a:pPr>
            <a:r>
              <a:rPr lang="en-US" sz="3600" b="1" dirty="0" smtClean="0"/>
              <a:t>Seem hungering and thirsting,</a:t>
            </a:r>
          </a:p>
          <a:p>
            <a:pPr>
              <a:buNone/>
            </a:pPr>
            <a:r>
              <a:rPr lang="en-US" sz="3600" b="1" dirty="0" smtClean="0"/>
              <a:t>To hear it like the rest,</a:t>
            </a:r>
          </a:p>
          <a:p>
            <a:pPr>
              <a:buNone/>
            </a:pPr>
            <a:r>
              <a:rPr lang="en-US" sz="3600" b="1" dirty="0" smtClean="0"/>
              <a:t>And when it seems of glory,</a:t>
            </a:r>
          </a:p>
          <a:p>
            <a:pPr>
              <a:buNone/>
            </a:pPr>
            <a:r>
              <a:rPr lang="en-US" sz="3600" b="1" dirty="0" smtClean="0"/>
              <a:t>I sing the new, new song,</a:t>
            </a:r>
          </a:p>
          <a:p>
            <a:pPr>
              <a:buNone/>
            </a:pPr>
            <a:r>
              <a:rPr lang="en-US" sz="3600" b="1" dirty="0" smtClean="0"/>
              <a:t>‘Twill be the old, old story</a:t>
            </a:r>
          </a:p>
          <a:p>
            <a:pPr>
              <a:buNone/>
            </a:pPr>
            <a:r>
              <a:rPr lang="en-US" sz="3600" b="1" dirty="0" smtClean="0"/>
              <a:t>That I have love so long.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228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527   I LOVE TO TELL</vt:lpstr>
      <vt:lpstr>  CHORUS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527 I LOVE TO TELL</dc:title>
  <dc:creator>church</dc:creator>
  <cp:lastModifiedBy>JUDE-MAJASAN</cp:lastModifiedBy>
  <cp:revision>5</cp:revision>
  <dcterms:created xsi:type="dcterms:W3CDTF">2011-01-08T07:14:51Z</dcterms:created>
  <dcterms:modified xsi:type="dcterms:W3CDTF">2011-12-21T04:28:57Z</dcterms:modified>
</cp:coreProperties>
</file>