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7BDA3F0-A41F-4541-BC08-5B5226B6BEE6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ABC2C6-A7B7-4DB3-BD2E-195EA0C60B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   528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/>
              <a:t>PEACE </a:t>
            </a:r>
            <a:r>
              <a:rPr lang="en-US" b="1" u="sng" dirty="0" smtClean="0"/>
              <a:t>I LEAVE WITH YOU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600200"/>
            <a:ext cx="8796338" cy="50292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800" b="1" dirty="0" smtClean="0"/>
              <a:t>Peace I leave with you,</a:t>
            </a:r>
          </a:p>
          <a:p>
            <a:pPr marL="64008" indent="0">
              <a:buNone/>
            </a:pPr>
            <a:r>
              <a:rPr lang="en-US" sz="3800" b="1" dirty="0" smtClean="0"/>
              <a:t>My peace I give unto you;</a:t>
            </a:r>
          </a:p>
          <a:p>
            <a:pPr marL="64008" indent="0">
              <a:buNone/>
            </a:pPr>
            <a:r>
              <a:rPr lang="en-US" sz="3800" b="1" dirty="0" smtClean="0"/>
              <a:t>Not as the world giveth, give I unto you.</a:t>
            </a:r>
          </a:p>
          <a:p>
            <a:pPr marL="64008" indent="0">
              <a:buNone/>
            </a:pPr>
            <a:r>
              <a:rPr lang="en-US" sz="3800" b="1" dirty="0" smtClean="0"/>
              <a:t>Let not your heart be troubled,</a:t>
            </a:r>
          </a:p>
          <a:p>
            <a:pPr marL="64008" indent="0">
              <a:buNone/>
            </a:pPr>
            <a:r>
              <a:rPr lang="en-US" sz="3800" b="1" dirty="0" smtClean="0"/>
              <a:t>Neither let it be afraid, </a:t>
            </a:r>
          </a:p>
          <a:p>
            <a:pPr marL="64008" indent="0">
              <a:buNone/>
            </a:pPr>
            <a:r>
              <a:rPr lang="en-US" sz="3800" b="1" dirty="0" smtClean="0"/>
              <a:t>Peace I leave with you.</a:t>
            </a:r>
            <a:endParaRPr lang="en-US" sz="38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43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528 PEACE I LEAVE WITH YOU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PEACE I LEAVE WITH YOU</dc:title>
  <dc:creator>church</dc:creator>
  <cp:lastModifiedBy>JUDE-MAJASAN</cp:lastModifiedBy>
  <cp:revision>2</cp:revision>
  <dcterms:created xsi:type="dcterms:W3CDTF">2011-01-08T07:46:14Z</dcterms:created>
  <dcterms:modified xsi:type="dcterms:W3CDTF">2011-12-21T04:30:10Z</dcterms:modified>
</cp:coreProperties>
</file>