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AF2EBE8-CF3A-4B50-9C5B-0B789D72FD2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D2F4F3-B883-41B7-9843-2D40743C349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</a:t>
            </a:r>
            <a:r>
              <a:rPr lang="en-US" sz="3800" b="1" dirty="0" smtClean="0"/>
              <a:t>529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u="sng" dirty="0" smtClean="0"/>
              <a:t>GOD IS NOT A MAN</a:t>
            </a:r>
            <a:endParaRPr lang="en-US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82" y="1447800"/>
            <a:ext cx="9123218" cy="54102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b="1" dirty="0" smtClean="0"/>
              <a:t>God is </a:t>
            </a:r>
            <a:r>
              <a:rPr lang="en-US" b="1" dirty="0"/>
              <a:t>n</a:t>
            </a:r>
            <a:r>
              <a:rPr lang="en-US" b="1" dirty="0" smtClean="0"/>
              <a:t>ot  a man that he should lie;</a:t>
            </a:r>
          </a:p>
          <a:p>
            <a:pPr marL="64008" indent="0">
              <a:buNone/>
            </a:pPr>
            <a:r>
              <a:rPr lang="en-US" b="1" dirty="0" smtClean="0"/>
              <a:t>Neither the son of man that He should repent;</a:t>
            </a:r>
          </a:p>
          <a:p>
            <a:pPr marL="64008" indent="0">
              <a:buNone/>
            </a:pPr>
            <a:r>
              <a:rPr lang="en-US" b="1" dirty="0" smtClean="0"/>
              <a:t>Hath He said and shall He not do it?</a:t>
            </a:r>
          </a:p>
          <a:p>
            <a:pPr marL="64008" indent="0">
              <a:buNone/>
            </a:pPr>
            <a:r>
              <a:rPr lang="en-US" b="1" dirty="0" smtClean="0"/>
              <a:t>Or hath He spoken, and shall not make it good</a:t>
            </a:r>
          </a:p>
          <a:p>
            <a:pPr marL="64008" indent="0">
              <a:buNone/>
            </a:pPr>
            <a:r>
              <a:rPr lang="en-US" b="1" dirty="0" smtClean="0"/>
              <a:t>Behold I have received commandment to bless;</a:t>
            </a:r>
          </a:p>
          <a:p>
            <a:pPr marL="64008" indent="0">
              <a:buNone/>
            </a:pPr>
            <a:r>
              <a:rPr lang="en-US" b="1" dirty="0" smtClean="0"/>
              <a:t>And He hath blessed</a:t>
            </a:r>
          </a:p>
          <a:p>
            <a:pPr marL="64008" indent="0">
              <a:buNone/>
            </a:pPr>
            <a:r>
              <a:rPr lang="en-US" b="1" dirty="0" smtClean="0"/>
              <a:t>And I cannot reverse it</a:t>
            </a:r>
          </a:p>
          <a:p>
            <a:pPr marL="64008" indent="0">
              <a:buNone/>
            </a:pPr>
            <a:r>
              <a:rPr lang="en-US" b="1" dirty="0" smtClean="0"/>
              <a:t>For God is not a man, that He should lie, </a:t>
            </a:r>
          </a:p>
          <a:p>
            <a:pPr marL="64008" indent="0">
              <a:buNone/>
            </a:pPr>
            <a:r>
              <a:rPr lang="en-US" b="1" dirty="0" smtClean="0"/>
              <a:t>Neither the son of man that He should repent;</a:t>
            </a:r>
          </a:p>
          <a:p>
            <a:pPr marL="64008" indent="0">
              <a:buNone/>
            </a:pPr>
            <a:endParaRPr lang="en-US" b="1" dirty="0" smtClean="0"/>
          </a:p>
          <a:p>
            <a:pPr marL="64008" indent="0">
              <a:buNone/>
            </a:pPr>
            <a:endParaRPr lang="en-US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80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529 GOD IS NOT A MAN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529 GOD IS NOT A MAN</dc:title>
  <dc:creator>church</dc:creator>
  <cp:lastModifiedBy>JUDE-MAJASAN</cp:lastModifiedBy>
  <cp:revision>2</cp:revision>
  <dcterms:created xsi:type="dcterms:W3CDTF">2011-01-08T07:51:02Z</dcterms:created>
  <dcterms:modified xsi:type="dcterms:W3CDTF">2011-12-21T04:32:40Z</dcterms:modified>
</cp:coreProperties>
</file>