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45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11289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0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40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53</a:t>
            </a:r>
            <a:endParaRPr kumimoji="0" lang="en-US" sz="40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40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SWEET BY AND BY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There’s a land that is fairer than day,</a:t>
            </a:r>
          </a:p>
          <a:p>
            <a:r>
              <a:rPr lang="en-US" sz="4000" b="1" dirty="0" smtClean="0"/>
              <a:t>And by faith we can see it afar;</a:t>
            </a:r>
          </a:p>
          <a:p>
            <a:r>
              <a:rPr lang="en-US" sz="4000" b="1" dirty="0" smtClean="0"/>
              <a:t>For the Father waits over the way,</a:t>
            </a:r>
          </a:p>
          <a:p>
            <a:r>
              <a:rPr lang="en-US" sz="4000" b="1" dirty="0" smtClean="0"/>
              <a:t>To prepare us a dwelling place there.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990600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In the sweet by and by,</a:t>
            </a:r>
          </a:p>
          <a:p>
            <a:r>
              <a:rPr lang="en-US" sz="4000" b="1" dirty="0" smtClean="0"/>
              <a:t>We shall meet on that beautiful shore;</a:t>
            </a:r>
          </a:p>
          <a:p>
            <a:r>
              <a:rPr lang="en-US" sz="4000" b="1" dirty="0" smtClean="0"/>
              <a:t>In the sweet by and by,</a:t>
            </a:r>
          </a:p>
          <a:p>
            <a:r>
              <a:rPr lang="en-US" sz="4000" b="1" dirty="0" smtClean="0"/>
              <a:t>We shall meet on that beautiful shore.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95400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We shall sing on that beautiful shore,</a:t>
            </a:r>
          </a:p>
          <a:p>
            <a:r>
              <a:rPr lang="en-US" sz="4000" b="1" dirty="0" smtClean="0"/>
              <a:t>The melodious songs of the blest,</a:t>
            </a:r>
          </a:p>
          <a:p>
            <a:r>
              <a:rPr lang="en-US" sz="4000" b="1" dirty="0" smtClean="0"/>
              <a:t>And our spirits shall sorrow no more,</a:t>
            </a:r>
          </a:p>
          <a:p>
            <a:r>
              <a:rPr lang="en-US" sz="4000" b="1" dirty="0" smtClean="0"/>
              <a:t>Not a sigh for the blessing of rest.</a:t>
            </a:r>
          </a:p>
          <a:p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8839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To our bountiful father above,</a:t>
            </a:r>
          </a:p>
          <a:p>
            <a:r>
              <a:rPr lang="en-US" sz="4000" b="1" dirty="0" smtClean="0"/>
              <a:t>We will offer our tribute of praise,</a:t>
            </a:r>
          </a:p>
          <a:p>
            <a:r>
              <a:rPr lang="en-US" sz="4000" b="1" dirty="0" smtClean="0"/>
              <a:t>For the glorious gift of His love,</a:t>
            </a:r>
          </a:p>
          <a:p>
            <a:r>
              <a:rPr lang="en-US" sz="4000" b="1" dirty="0" smtClean="0"/>
              <a:t>And the blessings that hallow our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2264</TotalTime>
  <Words>132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56</cp:revision>
  <dcterms:created xsi:type="dcterms:W3CDTF">2010-08-26T04:29:37Z</dcterms:created>
  <dcterms:modified xsi:type="dcterms:W3CDTF">2018-10-28T09:43:56Z</dcterms:modified>
</cp:coreProperties>
</file>