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90567C9-D4B5-440C-83A0-3C38B18924C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583EC9-7E28-4931-9F7F-6D3D12EDAC6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			530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u="sng" dirty="0" smtClean="0"/>
              <a:t>THOUGH YOUR SIN BE AS SCARLET</a:t>
            </a:r>
            <a:endParaRPr lang="en-US" sz="36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Though your sins be as scarlet,</a:t>
            </a:r>
          </a:p>
          <a:p>
            <a:pPr>
              <a:buNone/>
            </a:pPr>
            <a:r>
              <a:rPr lang="en-US" sz="3600" b="1" dirty="0" smtClean="0"/>
              <a:t>They shall be as white as snow,</a:t>
            </a:r>
          </a:p>
          <a:p>
            <a:pPr>
              <a:buNone/>
            </a:pPr>
            <a:r>
              <a:rPr lang="en-US" sz="3600" b="1" dirty="0" smtClean="0"/>
              <a:t>Though they be red as crimson,</a:t>
            </a:r>
          </a:p>
          <a:p>
            <a:pPr>
              <a:buNone/>
            </a:pPr>
            <a:r>
              <a:rPr lang="en-US" sz="3600" b="1" dirty="0" smtClean="0"/>
              <a:t>They shall be as white as wool;</a:t>
            </a:r>
          </a:p>
          <a:p>
            <a:pPr>
              <a:buNone/>
            </a:pPr>
            <a:r>
              <a:rPr lang="en-US" sz="3600" b="1" dirty="0" smtClean="0"/>
              <a:t>Though your sins be as scarlet,</a:t>
            </a:r>
          </a:p>
          <a:p>
            <a:pPr>
              <a:buNone/>
            </a:pPr>
            <a:r>
              <a:rPr lang="en-US" sz="3600" b="1" dirty="0" smtClean="0"/>
              <a:t>They shall be as white as snow.</a:t>
            </a:r>
            <a:endParaRPr lang="en-US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Hear the voice that entreats you,</a:t>
            </a:r>
          </a:p>
          <a:p>
            <a:pPr>
              <a:buNone/>
            </a:pPr>
            <a:r>
              <a:rPr lang="en-US" sz="3600" b="1" dirty="0" smtClean="0"/>
              <a:t>Oh, return ye unto God!</a:t>
            </a:r>
          </a:p>
          <a:p>
            <a:pPr>
              <a:buNone/>
            </a:pPr>
            <a:r>
              <a:rPr lang="en-US" sz="3600" b="1" dirty="0" smtClean="0"/>
              <a:t>He is of great compassion,</a:t>
            </a:r>
          </a:p>
          <a:p>
            <a:pPr>
              <a:buNone/>
            </a:pPr>
            <a:r>
              <a:rPr lang="en-US" sz="3600" b="1" dirty="0" smtClean="0"/>
              <a:t>And of wondrous love;</a:t>
            </a:r>
          </a:p>
          <a:p>
            <a:pPr>
              <a:buNone/>
            </a:pPr>
            <a:r>
              <a:rPr lang="en-US" sz="3600" b="1" dirty="0" smtClean="0"/>
              <a:t>Hear the voice that entreats you</a:t>
            </a:r>
          </a:p>
          <a:p>
            <a:pPr>
              <a:buNone/>
            </a:pPr>
            <a:r>
              <a:rPr lang="en-US" sz="3600" b="1" dirty="0" smtClean="0"/>
              <a:t>Oh! Return ye unto God!</a:t>
            </a:r>
            <a:endParaRPr lang="en-US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He’ll forgive your transgressions,</a:t>
            </a:r>
          </a:p>
          <a:p>
            <a:pPr>
              <a:buNone/>
            </a:pPr>
            <a:r>
              <a:rPr lang="en-US" sz="3600" b="1" dirty="0" smtClean="0"/>
              <a:t>And remember them no more;</a:t>
            </a:r>
          </a:p>
          <a:p>
            <a:pPr>
              <a:buNone/>
            </a:pPr>
            <a:r>
              <a:rPr lang="en-US" sz="3600" b="1" dirty="0" smtClean="0"/>
              <a:t>Look unto Me ye people,</a:t>
            </a:r>
          </a:p>
          <a:p>
            <a:pPr>
              <a:buNone/>
            </a:pPr>
            <a:r>
              <a:rPr lang="en-US" sz="3600" b="1" dirty="0" err="1" smtClean="0"/>
              <a:t>Saith</a:t>
            </a:r>
            <a:r>
              <a:rPr lang="en-US" sz="3600" b="1" dirty="0" smtClean="0"/>
              <a:t> the Lord your God;</a:t>
            </a:r>
          </a:p>
          <a:p>
            <a:pPr>
              <a:buNone/>
            </a:pPr>
            <a:r>
              <a:rPr lang="en-US" sz="3600" b="1" dirty="0" smtClean="0"/>
              <a:t>He’ll forgive your transgressions,</a:t>
            </a:r>
          </a:p>
          <a:p>
            <a:pPr>
              <a:buNone/>
            </a:pPr>
            <a:r>
              <a:rPr lang="en-US" sz="3600" b="1" dirty="0" smtClean="0"/>
              <a:t>And remember them no more. 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117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530 THOUGH YOUR SIN BE AS SCARLET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530 THOUGH YOUR SIN BE AS SCARLET</dc:title>
  <dc:creator>church</dc:creator>
  <cp:lastModifiedBy>JUDE-MAJASAN</cp:lastModifiedBy>
  <cp:revision>3</cp:revision>
  <dcterms:created xsi:type="dcterms:W3CDTF">2011-01-08T07:58:28Z</dcterms:created>
  <dcterms:modified xsi:type="dcterms:W3CDTF">2011-12-21T04:33:49Z</dcterms:modified>
</cp:coreProperties>
</file>