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9D4CFFD-7ACA-47A9-AC2C-4F8A81955F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FEE5D8D-8E28-433D-AA0D-DBF91CEFE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CFFD-7ACA-47A9-AC2C-4F8A81955F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5D8D-8E28-433D-AA0D-DBF91CEFE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CFFD-7ACA-47A9-AC2C-4F8A81955F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5D8D-8E28-433D-AA0D-DBF91CEFE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9D4CFFD-7ACA-47A9-AC2C-4F8A81955F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5D8D-8E28-433D-AA0D-DBF91CEFE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9D4CFFD-7ACA-47A9-AC2C-4F8A81955F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FEE5D8D-8E28-433D-AA0D-DBF91CEFE8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D4CFFD-7ACA-47A9-AC2C-4F8A81955F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FEE5D8D-8E28-433D-AA0D-DBF91CEFE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9D4CFFD-7ACA-47A9-AC2C-4F8A81955F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FEE5D8D-8E28-433D-AA0D-DBF91CEFE8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CFFD-7ACA-47A9-AC2C-4F8A81955F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5D8D-8E28-433D-AA0D-DBF91CEFE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D4CFFD-7ACA-47A9-AC2C-4F8A81955F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FEE5D8D-8E28-433D-AA0D-DBF91CEFE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9D4CFFD-7ACA-47A9-AC2C-4F8A81955F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FEE5D8D-8E28-433D-AA0D-DBF91CEFE8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9D4CFFD-7ACA-47A9-AC2C-4F8A81955F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FEE5D8D-8E28-433D-AA0D-DBF91CEFE8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9D4CFFD-7ACA-47A9-AC2C-4F8A81955F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FEE5D8D-8E28-433D-AA0D-DBF91CEFE80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531		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u="sng" dirty="0" smtClean="0"/>
              <a:t>THE </a:t>
            </a:r>
            <a:r>
              <a:rPr lang="en-US" b="1" u="sng" dirty="0" smtClean="0"/>
              <a:t>LORD IS MY LIGHT</a:t>
            </a:r>
            <a:endParaRPr lang="en-US" b="1" u="sn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336964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300" b="1" dirty="0" smtClean="0"/>
              <a:t>The Lord is my light and my salvation;</a:t>
            </a:r>
          </a:p>
          <a:p>
            <a:pPr>
              <a:buNone/>
            </a:pPr>
            <a:r>
              <a:rPr lang="en-US" sz="3300" b="1" dirty="0" smtClean="0"/>
              <a:t>Whom shall I fear (2x)</a:t>
            </a:r>
          </a:p>
          <a:p>
            <a:pPr>
              <a:buNone/>
            </a:pPr>
            <a:r>
              <a:rPr lang="en-US" sz="3300" b="1" dirty="0" smtClean="0"/>
              <a:t>The Lord is my light and my salvation</a:t>
            </a:r>
          </a:p>
          <a:p>
            <a:pPr>
              <a:buNone/>
            </a:pPr>
            <a:r>
              <a:rPr lang="en-US" sz="3300" b="1" dirty="0" smtClean="0"/>
              <a:t>Whom shall I fear (2x)</a:t>
            </a:r>
          </a:p>
          <a:p>
            <a:pPr>
              <a:buNone/>
            </a:pPr>
            <a:r>
              <a:rPr lang="en-US" sz="3300" b="1" dirty="0" smtClean="0"/>
              <a:t>The Lord is my strength</a:t>
            </a:r>
          </a:p>
          <a:p>
            <a:pPr>
              <a:buNone/>
            </a:pPr>
            <a:r>
              <a:rPr lang="en-US" sz="3300" b="1" dirty="0" smtClean="0"/>
              <a:t>The strength of my life</a:t>
            </a:r>
          </a:p>
          <a:p>
            <a:pPr>
              <a:buNone/>
            </a:pPr>
            <a:r>
              <a:rPr lang="en-US" sz="3300" b="1" dirty="0" smtClean="0"/>
              <a:t>Of whom then shall, shall I be afraid </a:t>
            </a:r>
          </a:p>
          <a:p>
            <a:pPr>
              <a:buNone/>
            </a:pPr>
            <a:r>
              <a:rPr lang="en-US" sz="3300" b="1" dirty="0" smtClean="0"/>
              <a:t>The Lord is my light and my salvation,</a:t>
            </a:r>
          </a:p>
          <a:p>
            <a:pPr>
              <a:buNone/>
            </a:pPr>
            <a:r>
              <a:rPr lang="en-US" sz="3300" b="1" dirty="0" smtClean="0"/>
              <a:t>Whom shall I fear (2x).</a:t>
            </a:r>
            <a:endParaRPr lang="en-US" sz="3300" b="1" dirty="0"/>
          </a:p>
        </p:txBody>
      </p:sp>
      <p:pic>
        <p:nvPicPr>
          <p:cNvPr id="8" name="Picture 7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9" name="Picture 8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</TotalTime>
  <Words>66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531    THE LORD IS MY LIGHT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531 THE LORD IS MY LIGHT</dc:title>
  <dc:creator>church</dc:creator>
  <cp:lastModifiedBy>JUDE-MAJASAN</cp:lastModifiedBy>
  <cp:revision>4</cp:revision>
  <dcterms:created xsi:type="dcterms:W3CDTF">2011-01-08T08:09:24Z</dcterms:created>
  <dcterms:modified xsi:type="dcterms:W3CDTF">2011-12-21T04:34:54Z</dcterms:modified>
</cp:coreProperties>
</file>