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B1567A8-7E90-48A8-B18A-9113C4D9A37C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698B35-9808-49F1-8E82-4A19577CAE7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 532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ONE </a:t>
            </a:r>
            <a:r>
              <a:rPr lang="en-GB" b="1" u="sng" dirty="0" smtClean="0"/>
              <a:t>MORE TEAR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smtClean="0"/>
              <a:t>When I’m tossed on life sea</a:t>
            </a:r>
          </a:p>
          <a:p>
            <a:pPr marL="0" indent="0">
              <a:buNone/>
            </a:pPr>
            <a:r>
              <a:rPr lang="en-GB" sz="3600" b="1" dirty="0" smtClean="0"/>
              <a:t>And the waves cover me</a:t>
            </a:r>
          </a:p>
          <a:p>
            <a:pPr marL="0" indent="0">
              <a:buNone/>
            </a:pPr>
            <a:r>
              <a:rPr lang="en-GB" sz="3600" b="1" dirty="0" smtClean="0"/>
              <a:t>And the dark clouds won’t let the sun shine through</a:t>
            </a:r>
          </a:p>
          <a:p>
            <a:pPr marL="0" indent="0">
              <a:buNone/>
            </a:pPr>
            <a:r>
              <a:rPr lang="en-GB" sz="3600" b="1" dirty="0" smtClean="0"/>
              <a:t>There’s voice seem to say, child,</a:t>
            </a:r>
          </a:p>
          <a:p>
            <a:pPr marL="0" indent="0">
              <a:buNone/>
            </a:pPr>
            <a:r>
              <a:rPr lang="en-GB" sz="3600" b="1" dirty="0" smtClean="0"/>
              <a:t>“There’ll be a brighter day </a:t>
            </a:r>
          </a:p>
          <a:p>
            <a:pPr marL="0" indent="0">
              <a:buNone/>
            </a:pPr>
            <a:r>
              <a:rPr lang="en-GB" sz="3600" b="1" dirty="0" smtClean="0"/>
              <a:t>Don’t allow the storms to hide</a:t>
            </a:r>
          </a:p>
          <a:p>
            <a:pPr marL="0" indent="0">
              <a:buNone/>
            </a:pPr>
            <a:r>
              <a:rPr lang="en-GB" sz="3600" b="1" dirty="0" smtClean="0"/>
              <a:t>Sweet heavens view.”</a:t>
            </a: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0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smtClean="0"/>
              <a:t>‘Cos you got one more valley, </a:t>
            </a:r>
          </a:p>
          <a:p>
            <a:pPr marL="0" indent="0">
              <a:buNone/>
            </a:pPr>
            <a:r>
              <a:rPr lang="en-GB" sz="3600" b="1" dirty="0" smtClean="0"/>
              <a:t>One more hill (one more hill)</a:t>
            </a:r>
          </a:p>
          <a:p>
            <a:pPr marL="0" indent="0">
              <a:buNone/>
            </a:pPr>
            <a:r>
              <a:rPr lang="en-GB" sz="3600" b="1" dirty="0" smtClean="0"/>
              <a:t>Maybe one more trial, </a:t>
            </a:r>
          </a:p>
          <a:p>
            <a:pPr marL="0" indent="0">
              <a:buNone/>
            </a:pPr>
            <a:r>
              <a:rPr lang="en-GB" sz="3600" b="1" dirty="0" smtClean="0"/>
              <a:t>One more tear (one more tear)</a:t>
            </a:r>
          </a:p>
          <a:p>
            <a:pPr marL="0" indent="0">
              <a:buNone/>
            </a:pPr>
            <a:r>
              <a:rPr lang="en-GB" sz="3600" b="1" dirty="0" smtClean="0"/>
              <a:t>One more course in life’s road</a:t>
            </a:r>
          </a:p>
          <a:p>
            <a:pPr marL="0" indent="0">
              <a:buNone/>
            </a:pPr>
            <a:r>
              <a:rPr lang="en-GB" sz="3600" b="1" dirty="0" smtClean="0"/>
              <a:t>May be, one more mile to go</a:t>
            </a:r>
          </a:p>
          <a:p>
            <a:pPr marL="0" indent="0">
              <a:buNone/>
            </a:pPr>
            <a:r>
              <a:rPr lang="en-GB" sz="3600" b="1" dirty="0" smtClean="0"/>
              <a:t>And you can lay down your heavy burden when you get home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46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68760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smtClean="0"/>
              <a:t>Don’t let Satan see your tears</a:t>
            </a:r>
          </a:p>
          <a:p>
            <a:pPr marL="0" indent="0">
              <a:buNone/>
            </a:pPr>
            <a:r>
              <a:rPr lang="en-GB" sz="3600" b="1" dirty="0" smtClean="0"/>
              <a:t>Learn to smile through your pains</a:t>
            </a:r>
          </a:p>
          <a:p>
            <a:pPr marL="0" indent="0">
              <a:buNone/>
            </a:pPr>
            <a:r>
              <a:rPr lang="en-GB" sz="3600" b="1" dirty="0" smtClean="0"/>
              <a:t>Hold your head up high</a:t>
            </a:r>
          </a:p>
          <a:p>
            <a:pPr marL="0" indent="0">
              <a:buNone/>
            </a:pPr>
            <a:r>
              <a:rPr lang="en-GB" sz="3600" b="1" dirty="0" smtClean="0"/>
              <a:t>And give the world a smile</a:t>
            </a:r>
          </a:p>
          <a:p>
            <a:pPr marL="0" indent="0">
              <a:buNone/>
            </a:pPr>
            <a:r>
              <a:rPr lang="en-GB" sz="3600" b="1" dirty="0" smtClean="0"/>
              <a:t>You must be faithful all the way</a:t>
            </a:r>
          </a:p>
          <a:p>
            <a:pPr marL="0" indent="0">
              <a:buNone/>
            </a:pPr>
            <a:r>
              <a:rPr lang="en-GB" sz="3600" b="1" dirty="0" smtClean="0"/>
              <a:t>It’ll be worth it all someday</a:t>
            </a:r>
          </a:p>
          <a:p>
            <a:pPr marL="0" indent="0">
              <a:buNone/>
            </a:pPr>
            <a:r>
              <a:rPr lang="en-GB" sz="3600" b="1" dirty="0" smtClean="0"/>
              <a:t>For it’s all </a:t>
            </a:r>
            <a:r>
              <a:rPr lang="en-GB" sz="3600" b="1" dirty="0" err="1" smtClean="0"/>
              <a:t>gonna</a:t>
            </a:r>
            <a:r>
              <a:rPr lang="en-GB" sz="3600" b="1" dirty="0" smtClean="0"/>
              <a:t> be over after a while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52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45</TotalTime>
  <Words>145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532   ONE MORE TEAR</vt:lpstr>
      <vt:lpstr> 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532 ONE MORE TEAR</dc:title>
  <dc:creator>JUDE-MAJASAN</dc:creator>
  <cp:lastModifiedBy>JUDE-MAJASAN</cp:lastModifiedBy>
  <cp:revision>4</cp:revision>
  <dcterms:created xsi:type="dcterms:W3CDTF">2011-10-03T01:31:00Z</dcterms:created>
  <dcterms:modified xsi:type="dcterms:W3CDTF">2011-12-21T04:35:57Z</dcterms:modified>
</cp:coreProperties>
</file>