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30D9B15-E7C5-4B8C-B37E-44C423B6078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C1F4F9-2318-444A-A23E-61905417013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533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IF </a:t>
            </a:r>
            <a:r>
              <a:rPr lang="en-GB" b="1" u="sng" dirty="0" smtClean="0"/>
              <a:t>THAT ISN’T LOVE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He left the splendour of heaven</a:t>
            </a:r>
          </a:p>
          <a:p>
            <a:pPr marL="0" indent="0">
              <a:buNone/>
            </a:pPr>
            <a:r>
              <a:rPr lang="en-GB" sz="3600" b="1" dirty="0" smtClean="0"/>
              <a:t>Knowing His destiny</a:t>
            </a:r>
          </a:p>
          <a:p>
            <a:pPr marL="0" indent="0">
              <a:buNone/>
            </a:pPr>
            <a:r>
              <a:rPr lang="en-GB" sz="3600" b="1" dirty="0" smtClean="0"/>
              <a:t>Was the lonely hill of Golgotha</a:t>
            </a:r>
          </a:p>
          <a:p>
            <a:pPr marL="0" indent="0">
              <a:buNone/>
            </a:pPr>
            <a:r>
              <a:rPr lang="en-GB" sz="3600" b="1" dirty="0" smtClean="0"/>
              <a:t>There to lay down His life for me.</a:t>
            </a: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If that isn’t love,</a:t>
            </a:r>
          </a:p>
          <a:p>
            <a:pPr marL="0" indent="0">
              <a:buNone/>
            </a:pPr>
            <a:r>
              <a:rPr lang="en-GB" sz="3600" b="1" dirty="0" smtClean="0"/>
              <a:t>The ocean is dry</a:t>
            </a:r>
          </a:p>
          <a:p>
            <a:pPr marL="0" indent="0">
              <a:buNone/>
            </a:pPr>
            <a:r>
              <a:rPr lang="en-GB" sz="3600" b="1" dirty="0" smtClean="0"/>
              <a:t>There’s no stars in the sky</a:t>
            </a:r>
          </a:p>
          <a:p>
            <a:pPr marL="0" indent="0">
              <a:buNone/>
            </a:pPr>
            <a:r>
              <a:rPr lang="en-GB" sz="3600" b="1" dirty="0" smtClean="0"/>
              <a:t>There’s no sparrow can fly</a:t>
            </a:r>
          </a:p>
          <a:p>
            <a:pPr marL="0" indent="0">
              <a:buNone/>
            </a:pPr>
            <a:r>
              <a:rPr lang="en-GB" sz="3600" b="1" dirty="0" smtClean="0"/>
              <a:t>If that isn’t love </a:t>
            </a:r>
          </a:p>
          <a:p>
            <a:pPr marL="0" indent="0">
              <a:buNone/>
            </a:pPr>
            <a:r>
              <a:rPr lang="en-GB" sz="3600" b="1" dirty="0" smtClean="0"/>
              <a:t>Then our heaven is a myth</a:t>
            </a:r>
          </a:p>
          <a:p>
            <a:pPr marL="0" indent="0">
              <a:buNone/>
            </a:pPr>
            <a:r>
              <a:rPr lang="en-GB" sz="3600" b="1" dirty="0" smtClean="0"/>
              <a:t>There’s no feeling like this</a:t>
            </a:r>
          </a:p>
          <a:p>
            <a:pPr marL="0" indent="0">
              <a:buNone/>
            </a:pPr>
            <a:r>
              <a:rPr lang="en-GB" sz="3600" b="1" dirty="0" smtClean="0"/>
              <a:t>If that isn’t love.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5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2531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Even in death He remembered </a:t>
            </a:r>
          </a:p>
          <a:p>
            <a:pPr marL="0" indent="0">
              <a:buNone/>
            </a:pPr>
            <a:r>
              <a:rPr lang="en-GB" sz="3600" b="1" dirty="0" smtClean="0"/>
              <a:t>The thief dying by His side</a:t>
            </a:r>
          </a:p>
          <a:p>
            <a:pPr marL="0" indent="0">
              <a:buNone/>
            </a:pPr>
            <a:r>
              <a:rPr lang="en-GB" sz="3600" b="1" dirty="0" smtClean="0"/>
              <a:t>He spoke with love and compassion</a:t>
            </a:r>
          </a:p>
          <a:p>
            <a:pPr marL="0" indent="0">
              <a:buNone/>
            </a:pPr>
            <a:r>
              <a:rPr lang="en-GB" sz="3600" b="1" dirty="0" smtClean="0"/>
              <a:t>Then He took Him to paradise.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4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88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533   IF THAT ISN’T LOVE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533 IF THAT ISN’T LOVE</dc:title>
  <dc:creator>JUDE-MAJASAN</dc:creator>
  <cp:lastModifiedBy>JUDE-MAJASAN</cp:lastModifiedBy>
  <cp:revision>2</cp:revision>
  <dcterms:created xsi:type="dcterms:W3CDTF">2011-10-03T02:17:46Z</dcterms:created>
  <dcterms:modified xsi:type="dcterms:W3CDTF">2011-12-21T04:36:55Z</dcterms:modified>
</cp:coreProperties>
</file>