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93F626-766C-4203-8C8A-B5F328E49BF3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F80E39A-4540-4605-BF81-659380048695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    534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I’M LIVING ON THE MOUNTAIN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b="1" dirty="0" smtClean="0"/>
              <a:t>I’m living on the mountain</a:t>
            </a:r>
          </a:p>
          <a:p>
            <a:pPr marL="0" indent="0">
              <a:buNone/>
            </a:pPr>
            <a:r>
              <a:rPr lang="en-GB" sz="3800" b="1" dirty="0" smtClean="0"/>
              <a:t>Underneath a cloudless sky</a:t>
            </a:r>
          </a:p>
          <a:p>
            <a:pPr marL="0" indent="0">
              <a:buNone/>
            </a:pPr>
            <a:r>
              <a:rPr lang="en-GB" sz="3800" b="1" dirty="0" smtClean="0"/>
              <a:t>I’m drinking at the Fountain</a:t>
            </a:r>
          </a:p>
          <a:p>
            <a:pPr marL="0" indent="0">
              <a:buNone/>
            </a:pPr>
            <a:r>
              <a:rPr lang="en-GB" sz="3800" b="1" dirty="0" smtClean="0"/>
              <a:t>That never shall run dry</a:t>
            </a:r>
          </a:p>
          <a:p>
            <a:pPr marL="0" indent="0">
              <a:buNone/>
            </a:pPr>
            <a:r>
              <a:rPr lang="en-GB" sz="3800" b="1" dirty="0" smtClean="0"/>
              <a:t>O yes, I’m feasting on the Manna</a:t>
            </a:r>
          </a:p>
          <a:p>
            <a:pPr marL="0" indent="0">
              <a:buNone/>
            </a:pPr>
            <a:r>
              <a:rPr lang="en-GB" sz="3800" b="1" dirty="0" smtClean="0"/>
              <a:t>From a bountiful supply.</a:t>
            </a:r>
          </a:p>
          <a:p>
            <a:pPr marL="0" indent="0">
              <a:buNone/>
            </a:pPr>
            <a:r>
              <a:rPr lang="en-GB" sz="3800" b="1" dirty="0" smtClean="0"/>
              <a:t>For I am dwelling in Beulah land.</a:t>
            </a:r>
            <a:endParaRPr lang="en-GB" sz="38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72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</TotalTime>
  <Words>40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 534 I’M LIVING ON THE MOUNTAIN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534 I’M LIVING ON THE MOUNTAIN</dc:title>
  <dc:creator>JUDE-MAJASAN</dc:creator>
  <cp:lastModifiedBy>JUDE-MAJASAN</cp:lastModifiedBy>
  <cp:revision>2</cp:revision>
  <dcterms:created xsi:type="dcterms:W3CDTF">2011-10-29T01:17:24Z</dcterms:created>
  <dcterms:modified xsi:type="dcterms:W3CDTF">2011-12-21T04:37:53Z</dcterms:modified>
</cp:coreProperties>
</file>