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684EAAD-B2EF-44E0-87D0-093AB24B54E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0CC08A-43B9-42A8-AF45-F2AEC76A0C1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</a:t>
            </a:r>
            <a:r>
              <a:rPr lang="en-GB" sz="4000" b="1" dirty="0" smtClean="0"/>
              <a:t>535</a:t>
            </a: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 smtClean="0"/>
              <a:t>	</a:t>
            </a:r>
            <a:r>
              <a:rPr lang="en-GB" sz="4000" b="1" u="sng" dirty="0" smtClean="0"/>
              <a:t>I’M </a:t>
            </a:r>
            <a:r>
              <a:rPr lang="en-GB" sz="4000" b="1" u="sng" dirty="0" smtClean="0"/>
              <a:t>HAPPY BECAUSE</a:t>
            </a:r>
            <a:endParaRPr lang="en-GB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 smtClean="0"/>
              <a:t>I’m happy because I love Jesus,</a:t>
            </a:r>
          </a:p>
          <a:p>
            <a:pPr marL="0" indent="0">
              <a:buNone/>
            </a:pPr>
            <a:r>
              <a:rPr lang="en-GB" sz="3400" b="1" dirty="0" smtClean="0"/>
              <a:t>I’m happy because He is mine,</a:t>
            </a:r>
          </a:p>
          <a:p>
            <a:pPr marL="0" indent="0">
              <a:buNone/>
            </a:pPr>
            <a:r>
              <a:rPr lang="en-GB" sz="3400" b="1" dirty="0" smtClean="0"/>
              <a:t>I love Him because He first loved me</a:t>
            </a:r>
          </a:p>
          <a:p>
            <a:pPr marL="0" indent="0">
              <a:buNone/>
            </a:pPr>
            <a:r>
              <a:rPr lang="en-GB" sz="3400" b="1" dirty="0" smtClean="0"/>
              <a:t>And He died on the Cross for my sin,</a:t>
            </a:r>
          </a:p>
          <a:p>
            <a:pPr marL="0" indent="0">
              <a:buNone/>
            </a:pPr>
            <a:r>
              <a:rPr lang="en-GB" sz="3400" b="1" dirty="0" smtClean="0"/>
              <a:t>Come one, come all to Jesus</a:t>
            </a:r>
          </a:p>
          <a:p>
            <a:pPr marL="0" indent="0">
              <a:buNone/>
            </a:pPr>
            <a:r>
              <a:rPr lang="en-GB" sz="3400" b="1" dirty="0" smtClean="0"/>
              <a:t>For Jesus is ever the same,</a:t>
            </a:r>
          </a:p>
          <a:p>
            <a:pPr marL="0" indent="0">
              <a:buNone/>
            </a:pPr>
            <a:r>
              <a:rPr lang="en-GB" sz="3400" b="1" dirty="0" smtClean="0"/>
              <a:t>Yesterday, Today, and Forever</a:t>
            </a:r>
          </a:p>
          <a:p>
            <a:pPr marL="0" indent="0">
              <a:buNone/>
            </a:pPr>
            <a:r>
              <a:rPr lang="en-GB" sz="3400" b="1" dirty="0" smtClean="0"/>
              <a:t>Christ Jesus is ever the same.</a:t>
            </a:r>
            <a:endParaRPr lang="en-GB" sz="3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59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535  I’M HAPPY BECAUSE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535 I’M HAPPY BECAUSE</dc:title>
  <dc:creator>JUDE-MAJASAN</dc:creator>
  <cp:lastModifiedBy>JUDE-MAJASAN</cp:lastModifiedBy>
  <cp:revision>3</cp:revision>
  <dcterms:created xsi:type="dcterms:W3CDTF">2011-10-29T01:22:55Z</dcterms:created>
  <dcterms:modified xsi:type="dcterms:W3CDTF">2011-12-21T04:39:05Z</dcterms:modified>
</cp:coreProperties>
</file>