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D82817D-19AC-4F22-9F77-766AC464FD4B}" type="datetimeFigureOut">
              <a:rPr lang="en-GB" smtClean="0"/>
              <a:t>20/12/2011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3654A9C-785C-48E5-AA10-DA13A2A95DE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Calisto MT" pitchFamily="18" charset="0"/>
              </a:rPr>
              <a:t>			   536</a:t>
            </a:r>
            <a:r>
              <a:rPr lang="en-GB" b="1" dirty="0" smtClean="0">
                <a:latin typeface="Calisto MT" pitchFamily="18" charset="0"/>
              </a:rPr>
              <a:t/>
            </a:r>
            <a:br>
              <a:rPr lang="en-GB" b="1" dirty="0" smtClean="0">
                <a:latin typeface="Calisto MT" pitchFamily="18" charset="0"/>
              </a:rPr>
            </a:br>
            <a:r>
              <a:rPr lang="en-GB" b="1" dirty="0" smtClean="0">
                <a:latin typeface="Calisto MT" pitchFamily="18" charset="0"/>
              </a:rPr>
              <a:t>	THE </a:t>
            </a:r>
            <a:r>
              <a:rPr lang="en-GB" b="1" dirty="0" smtClean="0">
                <a:latin typeface="Calisto MT" pitchFamily="18" charset="0"/>
              </a:rPr>
              <a:t>HILLS OF HOME</a:t>
            </a:r>
            <a:endParaRPr lang="en-GB" b="1" dirty="0">
              <a:latin typeface="Calisto MT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The Holy hills of Heaven call me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To mansions bright, across the sea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Where loved ones wait,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And crowns are given 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The Hills of home, are calling me.</a:t>
            </a:r>
            <a:endParaRPr lang="en-GB" sz="3800" b="1" dirty="0">
              <a:latin typeface="Calisto MT" pitchFamily="18" charset="0"/>
            </a:endParaRP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1266"/>
            <a:ext cx="8229600" cy="1399032"/>
          </a:xfrm>
        </p:spPr>
        <p:txBody>
          <a:bodyPr/>
          <a:lstStyle/>
          <a:p>
            <a:r>
              <a:rPr lang="en-GB" b="1" dirty="0" smtClean="0">
                <a:latin typeface="Calisto MT" pitchFamily="18" charset="0"/>
              </a:rPr>
              <a:t>		   CHORUS</a:t>
            </a:r>
            <a:endParaRPr lang="en-GB" b="1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801" y="1196752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This house of flesh is but a prison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Bars of bone, hold my soul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But the doors of clay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Are </a:t>
            </a:r>
            <a:r>
              <a:rPr lang="en-GB" sz="3600" b="1" dirty="0" err="1" smtClean="0">
                <a:latin typeface="Calisto MT" pitchFamily="18" charset="0"/>
              </a:rPr>
              <a:t>gonna</a:t>
            </a:r>
            <a:r>
              <a:rPr lang="en-GB" sz="3600" b="1" dirty="0" smtClean="0">
                <a:latin typeface="Calisto MT" pitchFamily="18" charset="0"/>
              </a:rPr>
              <a:t> burst wide open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When the angels set my spirit free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I’ll take my flight like a mighty eagle</a:t>
            </a:r>
          </a:p>
          <a:p>
            <a:pPr marL="0" indent="0">
              <a:buNone/>
            </a:pPr>
            <a:r>
              <a:rPr lang="en-GB" sz="3600" b="1" dirty="0" smtClean="0">
                <a:latin typeface="Calisto MT" pitchFamily="18" charset="0"/>
              </a:rPr>
              <a:t>When the hills of home start calling me</a:t>
            </a:r>
          </a:p>
          <a:p>
            <a:pPr marL="0" indent="0">
              <a:buNone/>
            </a:pPr>
            <a:endParaRPr lang="en-GB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4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196752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I see loved ones over yonder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Tears are gone and hearts are free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And from the throne,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My saviour beckons</a:t>
            </a:r>
          </a:p>
          <a:p>
            <a:pPr marL="0" indent="0">
              <a:buNone/>
            </a:pPr>
            <a:r>
              <a:rPr lang="en-GB" sz="3800" b="1" dirty="0" smtClean="0">
                <a:latin typeface="Calisto MT" pitchFamily="18" charset="0"/>
              </a:rPr>
              <a:t>The hills of home are calling me.</a:t>
            </a:r>
            <a:endParaRPr lang="en-GB" sz="3800" b="1" dirty="0">
              <a:latin typeface="Calisto MT" pitchFamily="18" charset="0"/>
            </a:endParaRP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7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109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536  THE HILLS OF HOME</vt:lpstr>
      <vt:lpstr>   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536 THE HILLS OF HOME</dc:title>
  <dc:creator>JUDE-MAJASAN</dc:creator>
  <cp:lastModifiedBy>JUDE-MAJASAN</cp:lastModifiedBy>
  <cp:revision>3</cp:revision>
  <dcterms:created xsi:type="dcterms:W3CDTF">2011-10-29T01:27:17Z</dcterms:created>
  <dcterms:modified xsi:type="dcterms:W3CDTF">2011-12-21T04:40:47Z</dcterms:modified>
</cp:coreProperties>
</file>