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E4AA23-BF26-4259-AB59-DACEC34B42B2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D22C963-9526-4BFA-BCDD-868FDEEBB69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smtClean="0">
                <a:latin typeface="Calisto MT" pitchFamily="18" charset="0"/>
              </a:rPr>
              <a:t>			    537</a:t>
            </a:r>
            <a:r>
              <a:rPr lang="en-GB" b="1" dirty="0" smtClean="0">
                <a:latin typeface="Calisto MT" pitchFamily="18" charset="0"/>
              </a:rPr>
              <a:t/>
            </a:r>
            <a:br>
              <a:rPr lang="en-GB" b="1" dirty="0" smtClean="0">
                <a:latin typeface="Calisto MT" pitchFamily="18" charset="0"/>
              </a:rPr>
            </a:br>
            <a:r>
              <a:rPr lang="en-GB" b="1" dirty="0" smtClean="0">
                <a:latin typeface="Calisto MT" pitchFamily="18" charset="0"/>
              </a:rPr>
              <a:t>JOHN WAS IN THE SPIRIT</a:t>
            </a:r>
            <a:endParaRPr lang="en-GB" b="1" dirty="0">
              <a:latin typeface="Calisto MT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John was in the Spirit on the Lord’s day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He heard a voice from heaven and this is what it said,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“I’m the Alpha and Omega, the beginning and the End,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And behold I live forevermore,”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(Behold I live 3x, Forevermore)</a:t>
            </a:r>
            <a:r>
              <a:rPr lang="en-GB" dirty="0" smtClean="0"/>
              <a:t> </a:t>
            </a:r>
            <a:r>
              <a:rPr lang="en-GB" i="1" dirty="0" smtClean="0"/>
              <a:t>Repeat</a:t>
            </a:r>
            <a:endParaRPr lang="en-GB" i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49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50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 537 JOHN WAS IN THE SPIRIT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537 JOHN WAS IN THE SPIRIT</dc:title>
  <dc:creator>JUDE-MAJASAN</dc:creator>
  <cp:lastModifiedBy>JUDE-MAJASAN</cp:lastModifiedBy>
  <cp:revision>2</cp:revision>
  <dcterms:created xsi:type="dcterms:W3CDTF">2011-10-29T01:39:02Z</dcterms:created>
  <dcterms:modified xsi:type="dcterms:W3CDTF">2011-12-21T04:41:20Z</dcterms:modified>
</cp:coreProperties>
</file>