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7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D0A0002-39CA-4918-9300-68C29575F88E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FC0965B-69B4-4621-8006-9FD32833DEB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Calisto MT" pitchFamily="18" charset="0"/>
              </a:rPr>
              <a:t>			  538</a:t>
            </a:r>
            <a:br>
              <a:rPr lang="en-GB" b="1" dirty="0" smtClean="0">
                <a:latin typeface="Calisto MT" pitchFamily="18" charset="0"/>
              </a:rPr>
            </a:br>
            <a:r>
              <a:rPr lang="en-GB" b="1" dirty="0" smtClean="0">
                <a:latin typeface="Calisto MT" pitchFamily="18" charset="0"/>
              </a:rPr>
              <a:t>	   </a:t>
            </a:r>
            <a:r>
              <a:rPr lang="en-GB" b="1" u="sng" dirty="0" smtClean="0">
                <a:latin typeface="Calisto MT" pitchFamily="18" charset="0"/>
              </a:rPr>
              <a:t>THE MOVE IS ON</a:t>
            </a:r>
            <a:endParaRPr lang="en-GB" b="1" u="sng" dirty="0">
              <a:latin typeface="Calisto MT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82808"/>
            <a:ext cx="9144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 move is on my Lord the move is on,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The move is on my Lord the move is on,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I can hear the rustle in the mulberry tree,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And I know, I know, I know the move is on.</a:t>
            </a:r>
            <a:endParaRPr lang="en-GB" sz="4000" b="1" dirty="0">
              <a:latin typeface="Calisto MT" pitchFamily="18" charset="0"/>
            </a:endParaRPr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0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Move on brother, move on sister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This is the moving day,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Move a little closer,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Where the streams are flowing, </a:t>
            </a:r>
          </a:p>
          <a:p>
            <a:pPr marL="0" indent="0">
              <a:buNone/>
            </a:pPr>
            <a:r>
              <a:rPr lang="en-GB" sz="4000" b="1" dirty="0" smtClean="0">
                <a:latin typeface="Calisto MT" pitchFamily="18" charset="0"/>
              </a:rPr>
              <a:t>Move on brother, move on.</a:t>
            </a:r>
            <a:endParaRPr lang="en-GB" sz="4000" b="1" dirty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8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</TotalTime>
  <Words>77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Calisto MT</vt:lpstr>
      <vt:lpstr>Century Gothic</vt:lpstr>
      <vt:lpstr>Verdana</vt:lpstr>
      <vt:lpstr>Wingdings 2</vt:lpstr>
      <vt:lpstr>Verve</vt:lpstr>
      <vt:lpstr>     538     THE MOVE IS 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538 THE MOVE IS ON</dc:title>
  <dc:creator>JUDE-MAJASAN</dc:creator>
  <cp:lastModifiedBy>BBF</cp:lastModifiedBy>
  <cp:revision>6</cp:revision>
  <dcterms:created xsi:type="dcterms:W3CDTF">2011-10-29T01:44:43Z</dcterms:created>
  <dcterms:modified xsi:type="dcterms:W3CDTF">2018-11-16T22:27:38Z</dcterms:modified>
</cp:coreProperties>
</file>