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98F024C-BB82-404D-8419-2652475BD843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7866097-E7CC-4681-86A6-B136703B0A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024C-BB82-404D-8419-2652475BD843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6097-E7CC-4681-86A6-B136703B0A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024C-BB82-404D-8419-2652475BD843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6097-E7CC-4681-86A6-B136703B0A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98F024C-BB82-404D-8419-2652475BD843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6097-E7CC-4681-86A6-B136703B0A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98F024C-BB82-404D-8419-2652475BD843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7866097-E7CC-4681-86A6-B136703B0A45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98F024C-BB82-404D-8419-2652475BD843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866097-E7CC-4681-86A6-B136703B0A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98F024C-BB82-404D-8419-2652475BD843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7866097-E7CC-4681-86A6-B136703B0A4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024C-BB82-404D-8419-2652475BD843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6097-E7CC-4681-86A6-B136703B0A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98F024C-BB82-404D-8419-2652475BD843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866097-E7CC-4681-86A6-B136703B0A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98F024C-BB82-404D-8419-2652475BD843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7866097-E7CC-4681-86A6-B136703B0A4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98F024C-BB82-404D-8419-2652475BD843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7866097-E7CC-4681-86A6-B136703B0A4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98F024C-BB82-404D-8419-2652475BD843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7866097-E7CC-4681-86A6-B136703B0A45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700" y="0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   539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u="sng" dirty="0" smtClean="0"/>
              <a:t>CHRIST IS MY SUNSHINE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 smtClean="0"/>
              <a:t>When I was down and needed someone</a:t>
            </a:r>
          </a:p>
          <a:p>
            <a:pPr marL="0" indent="0">
              <a:buNone/>
            </a:pPr>
            <a:r>
              <a:rPr lang="en-GB" sz="4400" b="1" dirty="0" smtClean="0"/>
              <a:t>Someone to keep me everyday</a:t>
            </a:r>
          </a:p>
          <a:p>
            <a:pPr marL="0" indent="0">
              <a:buNone/>
            </a:pPr>
            <a:r>
              <a:rPr lang="en-GB" sz="4400" b="1" dirty="0" err="1" smtClean="0"/>
              <a:t>‘Twas</a:t>
            </a:r>
            <a:r>
              <a:rPr lang="en-GB" sz="4400" b="1" dirty="0" smtClean="0"/>
              <a:t> then and there, that I found my Jesus</a:t>
            </a:r>
          </a:p>
          <a:p>
            <a:pPr marL="0" indent="0">
              <a:buNone/>
            </a:pPr>
            <a:r>
              <a:rPr lang="en-GB" sz="4400" b="1" dirty="0" smtClean="0"/>
              <a:t>I’m so glad that He came my way.</a:t>
            </a: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98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 smtClean="0"/>
              <a:t>Christ is my Sunshine, my only Sunshine</a:t>
            </a:r>
          </a:p>
          <a:p>
            <a:pPr marL="0" indent="0">
              <a:buNone/>
            </a:pPr>
            <a:r>
              <a:rPr lang="en-GB" sz="4400" b="1" dirty="0" smtClean="0"/>
              <a:t>He makes me happy, when skies are grey</a:t>
            </a:r>
          </a:p>
          <a:p>
            <a:pPr marL="0" indent="0">
              <a:buNone/>
            </a:pPr>
            <a:r>
              <a:rPr lang="en-GB" sz="4400" b="1" dirty="0" smtClean="0"/>
              <a:t>He’s changed my life and my ways completely</a:t>
            </a:r>
          </a:p>
          <a:p>
            <a:pPr marL="0" indent="0">
              <a:buNone/>
            </a:pPr>
            <a:r>
              <a:rPr lang="en-GB" sz="4400" b="1" dirty="0" smtClean="0"/>
              <a:t>So please don’t take my Sunshine away.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11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1800" y="990600"/>
            <a:ext cx="8712200" cy="5678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I’m happy now with Jesus near me</a:t>
            </a:r>
          </a:p>
          <a:p>
            <a:pPr marL="0" indent="0">
              <a:buNone/>
            </a:pPr>
            <a:r>
              <a:rPr lang="en-GB" sz="4400" b="1" dirty="0" smtClean="0"/>
              <a:t>A friend in need a friend indeed</a:t>
            </a:r>
          </a:p>
          <a:p>
            <a:pPr marL="0" indent="0">
              <a:buNone/>
            </a:pPr>
            <a:r>
              <a:rPr lang="en-GB" sz="4400" b="1" dirty="0" smtClean="0"/>
              <a:t>Though worldly friends may all forsake</a:t>
            </a:r>
          </a:p>
          <a:p>
            <a:pPr marL="0" indent="0">
              <a:buNone/>
            </a:pPr>
            <a:r>
              <a:rPr lang="en-GB" sz="4400" b="1" dirty="0" smtClean="0"/>
              <a:t>Jesus would be all that I need.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11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388" y="998538"/>
            <a:ext cx="8964612" cy="5678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 smtClean="0"/>
              <a:t>I’ll always love Him and sing His praises</a:t>
            </a:r>
          </a:p>
          <a:p>
            <a:pPr marL="0" indent="0">
              <a:buNone/>
            </a:pPr>
            <a:r>
              <a:rPr lang="en-GB" sz="4400" b="1" dirty="0" smtClean="0"/>
              <a:t>He’ll be with me, throughout the day</a:t>
            </a:r>
          </a:p>
          <a:p>
            <a:pPr marL="0" indent="0">
              <a:buNone/>
            </a:pPr>
            <a:r>
              <a:rPr lang="en-GB" sz="4400" b="1" dirty="0" smtClean="0"/>
              <a:t>And He will guide me, I won’t be lonely</a:t>
            </a:r>
          </a:p>
          <a:p>
            <a:pPr marL="0" indent="0">
              <a:buNone/>
            </a:pPr>
            <a:r>
              <a:rPr lang="en-GB" sz="4400" b="1" dirty="0" smtClean="0"/>
              <a:t>Please don’t take my Sunshine away.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93" y="-1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0"/>
            <a:ext cx="133164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72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</TotalTime>
  <Words>126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  539 CHRIST IS MY SUNSHINE</vt:lpstr>
      <vt:lpstr>  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539 CHRIST IS MY SUNSHINE</dc:title>
  <dc:creator>JUDE-MAJASAN</dc:creator>
  <cp:lastModifiedBy>JUDE-MAJASAN</cp:lastModifiedBy>
  <cp:revision>4</cp:revision>
  <dcterms:created xsi:type="dcterms:W3CDTF">2011-10-26T02:39:42Z</dcterms:created>
  <dcterms:modified xsi:type="dcterms:W3CDTF">2011-12-19T04:46:38Z</dcterms:modified>
</cp:coreProperties>
</file>