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1" r:id="rId5"/>
    <p:sldId id="258" r:id="rId6"/>
    <p:sldId id="262" r:id="rId7"/>
    <p:sldId id="259" r:id="rId8"/>
    <p:sldId id="263" r:id="rId9"/>
    <p:sldId id="260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33" d="100"/>
          <a:sy n="33" d="100"/>
        </p:scale>
        <p:origin x="108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61940" y="311021"/>
            <a:ext cx="8686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40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40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54</a:t>
            </a:r>
            <a:endParaRPr kumimoji="0" lang="en-US" sz="40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40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THERE’S A FOUNTAIN</a:t>
            </a:r>
          </a:p>
          <a:p>
            <a:r>
              <a:rPr lang="en-US" sz="4000" b="1" dirty="0" smtClean="0"/>
              <a:t>There is a fountain filled with blood,</a:t>
            </a:r>
          </a:p>
          <a:p>
            <a:r>
              <a:rPr lang="en-US" sz="4000" b="1" dirty="0" smtClean="0"/>
              <a:t>Drawn from Immanuel’s veins,</a:t>
            </a:r>
          </a:p>
          <a:p>
            <a:r>
              <a:rPr lang="en-US" sz="4000" b="1" dirty="0" smtClean="0"/>
              <a:t>And sinners plunged beneath that flood,</a:t>
            </a:r>
          </a:p>
          <a:p>
            <a:r>
              <a:rPr lang="en-US" sz="4000" b="1" dirty="0" smtClean="0"/>
              <a:t>Lose all their guilty stains</a:t>
            </a:r>
            <a:r>
              <a:rPr lang="en-US" sz="4000" b="1" dirty="0" smtClean="0"/>
              <a:t>.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9906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Lies </a:t>
            </a:r>
            <a:r>
              <a:rPr lang="en-US" sz="4000" b="1" dirty="0" smtClean="0"/>
              <a:t>silent in the grave,</a:t>
            </a:r>
          </a:p>
          <a:p>
            <a:r>
              <a:rPr lang="en-US" sz="4000" b="1" dirty="0" smtClean="0"/>
              <a:t>Lies silent in the grave;</a:t>
            </a:r>
          </a:p>
          <a:p>
            <a:r>
              <a:rPr lang="en-US" sz="4000" b="1" dirty="0" smtClean="0"/>
              <a:t>When this poor lisping, stammering tongue</a:t>
            </a:r>
          </a:p>
          <a:p>
            <a:r>
              <a:rPr lang="en-US" sz="4000" b="1" dirty="0" smtClean="0"/>
              <a:t>Lies silent in the grave.</a:t>
            </a:r>
          </a:p>
        </p:txBody>
      </p:sp>
    </p:spTree>
    <p:extLst>
      <p:ext uri="{BB962C8B-B14F-4D97-AF65-F5344CB8AC3E}">
        <p14:creationId xmlns:p14="http://schemas.microsoft.com/office/powerpoint/2010/main" val="110809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388239"/>
            <a:ext cx="8686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Lose all their guilty stains,</a:t>
            </a:r>
          </a:p>
          <a:p>
            <a:r>
              <a:rPr lang="en-US" sz="4000" b="1" dirty="0" smtClean="0"/>
              <a:t>Lose </a:t>
            </a:r>
            <a:r>
              <a:rPr lang="en-US" sz="4000" b="1" dirty="0" smtClean="0"/>
              <a:t>all their guilty stains;</a:t>
            </a:r>
          </a:p>
          <a:p>
            <a:r>
              <a:rPr lang="en-US" sz="4000" b="1" dirty="0" smtClean="0"/>
              <a:t>And sinners plunged beneath that flood,</a:t>
            </a:r>
          </a:p>
          <a:p>
            <a:r>
              <a:rPr lang="en-US" sz="4000" b="1" dirty="0" smtClean="0"/>
              <a:t>Lose all their guilty stains.</a:t>
            </a:r>
          </a:p>
        </p:txBody>
      </p:sp>
    </p:spTree>
    <p:extLst>
      <p:ext uri="{BB962C8B-B14F-4D97-AF65-F5344CB8AC3E}">
        <p14:creationId xmlns:p14="http://schemas.microsoft.com/office/powerpoint/2010/main" val="139776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09648"/>
            <a:ext cx="8915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The </a:t>
            </a:r>
            <a:r>
              <a:rPr lang="en-US" sz="4000" b="1" dirty="0" smtClean="0"/>
              <a:t>dying thief rejoiced to see</a:t>
            </a:r>
          </a:p>
          <a:p>
            <a:r>
              <a:rPr lang="en-US" sz="4000" b="1" dirty="0" smtClean="0"/>
              <a:t>That fountain in his day;</a:t>
            </a:r>
          </a:p>
          <a:p>
            <a:r>
              <a:rPr lang="en-US" sz="4000" b="1" dirty="0" smtClean="0"/>
              <a:t>And there may I, though vile as he,</a:t>
            </a:r>
          </a:p>
          <a:p>
            <a:r>
              <a:rPr lang="en-US" sz="4000" b="1" dirty="0" smtClean="0"/>
              <a:t>Wash all my sins away</a:t>
            </a:r>
            <a:r>
              <a:rPr lang="en-US" sz="4000" b="1" dirty="0" smtClean="0"/>
              <a:t>.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09648"/>
            <a:ext cx="8915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Wash </a:t>
            </a:r>
            <a:r>
              <a:rPr lang="en-US" sz="4000" b="1" dirty="0" smtClean="0"/>
              <a:t>all my sins away,</a:t>
            </a:r>
          </a:p>
          <a:p>
            <a:r>
              <a:rPr lang="en-US" sz="4000" b="1" dirty="0" smtClean="0"/>
              <a:t>Wash all my sins away;</a:t>
            </a:r>
          </a:p>
          <a:p>
            <a:r>
              <a:rPr lang="en-US" sz="4000" b="1" dirty="0" smtClean="0"/>
              <a:t>And there may I, though vile as he,</a:t>
            </a:r>
          </a:p>
          <a:p>
            <a:r>
              <a:rPr lang="en-US" sz="4000" b="1" dirty="0" smtClean="0"/>
              <a:t>Wash all my sins away.</a:t>
            </a:r>
          </a:p>
        </p:txBody>
      </p:sp>
    </p:spTree>
    <p:extLst>
      <p:ext uri="{BB962C8B-B14F-4D97-AF65-F5344CB8AC3E}">
        <p14:creationId xmlns:p14="http://schemas.microsoft.com/office/powerpoint/2010/main" val="5792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8575" y="123435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Thou dying Lamb, Thy precious blood</a:t>
            </a:r>
          </a:p>
          <a:p>
            <a:r>
              <a:rPr lang="en-US" sz="4000" b="1" dirty="0" smtClean="0"/>
              <a:t>Shall never lose its power,</a:t>
            </a:r>
          </a:p>
          <a:p>
            <a:r>
              <a:rPr lang="en-US" sz="4000" b="1" dirty="0" smtClean="0"/>
              <a:t>Till all the ransomed Church of God</a:t>
            </a:r>
          </a:p>
          <a:p>
            <a:r>
              <a:rPr lang="en-US" sz="4000" b="1" dirty="0" smtClean="0"/>
              <a:t>Be saved, to sin no more</a:t>
            </a:r>
            <a:r>
              <a:rPr lang="en-US" sz="4000" b="1" dirty="0" smtClean="0"/>
              <a:t>.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295400"/>
            <a:ext cx="9448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Be </a:t>
            </a:r>
            <a:r>
              <a:rPr lang="en-US" sz="4000" b="1" dirty="0" smtClean="0"/>
              <a:t>saved, to sin no more,</a:t>
            </a:r>
          </a:p>
          <a:p>
            <a:r>
              <a:rPr lang="en-US" sz="4000" b="1" dirty="0" smtClean="0"/>
              <a:t>Be saved, to sin no more;</a:t>
            </a:r>
          </a:p>
          <a:p>
            <a:r>
              <a:rPr lang="en-US" sz="4000" b="1" dirty="0" smtClean="0"/>
              <a:t>Till all the ransomed Church of God</a:t>
            </a:r>
          </a:p>
          <a:p>
            <a:r>
              <a:rPr lang="en-US" sz="4000" b="1" dirty="0" smtClean="0"/>
              <a:t>Be saved, to sin no more.</a:t>
            </a:r>
          </a:p>
        </p:txBody>
      </p:sp>
    </p:spTree>
    <p:extLst>
      <p:ext uri="{BB962C8B-B14F-4D97-AF65-F5344CB8AC3E}">
        <p14:creationId xmlns:p14="http://schemas.microsoft.com/office/powerpoint/2010/main" val="266397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252478"/>
            <a:ext cx="9448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 smtClean="0"/>
              <a:t>E’er</a:t>
            </a:r>
            <a:r>
              <a:rPr lang="en-US" sz="4000" b="1" dirty="0" smtClean="0"/>
              <a:t> since by faith I saw the stream</a:t>
            </a:r>
          </a:p>
          <a:p>
            <a:r>
              <a:rPr lang="en-US" sz="4000" b="1" dirty="0" smtClean="0"/>
              <a:t>Thy flowing wounds supply,</a:t>
            </a:r>
          </a:p>
          <a:p>
            <a:r>
              <a:rPr lang="en-US" sz="4000" b="1" dirty="0" smtClean="0"/>
              <a:t>Redeeming love has been my theme,</a:t>
            </a:r>
          </a:p>
          <a:p>
            <a:r>
              <a:rPr lang="en-US" sz="4000" b="1" dirty="0" smtClean="0"/>
              <a:t>And shall be till I die</a:t>
            </a:r>
            <a:r>
              <a:rPr lang="en-US" sz="4000" b="1" dirty="0" smtClean="0"/>
              <a:t>.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252478"/>
            <a:ext cx="9448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And </a:t>
            </a:r>
            <a:r>
              <a:rPr lang="en-US" sz="4000" b="1" dirty="0" smtClean="0"/>
              <a:t>shall be till I die,</a:t>
            </a:r>
          </a:p>
          <a:p>
            <a:r>
              <a:rPr lang="en-US" sz="4000" b="1" dirty="0" smtClean="0"/>
              <a:t>And shall be till I die;</a:t>
            </a:r>
          </a:p>
          <a:p>
            <a:r>
              <a:rPr lang="en-US" sz="4000" b="1" dirty="0" smtClean="0"/>
              <a:t>Redeeming love has been my theme,</a:t>
            </a:r>
          </a:p>
          <a:p>
            <a:r>
              <a:rPr lang="en-US" sz="4000" b="1" dirty="0" smtClean="0"/>
              <a:t>And shall be till I die.</a:t>
            </a:r>
          </a:p>
        </p:txBody>
      </p:sp>
    </p:spTree>
    <p:extLst>
      <p:ext uri="{BB962C8B-B14F-4D97-AF65-F5344CB8AC3E}">
        <p14:creationId xmlns:p14="http://schemas.microsoft.com/office/powerpoint/2010/main" val="14986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9906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Then in a nobler, sweeter song,</a:t>
            </a:r>
          </a:p>
          <a:p>
            <a:r>
              <a:rPr lang="en-US" sz="4000" b="1" dirty="0" smtClean="0"/>
              <a:t>I’ll sing Thy power to save,</a:t>
            </a:r>
          </a:p>
          <a:p>
            <a:r>
              <a:rPr lang="en-US" sz="4000" b="1" dirty="0" smtClean="0"/>
              <a:t>When this poor lisping, stammering tongue</a:t>
            </a:r>
          </a:p>
          <a:p>
            <a:r>
              <a:rPr lang="en-US" sz="4000" b="1" dirty="0" smtClean="0"/>
              <a:t>Lies silent in the grave</a:t>
            </a:r>
            <a:r>
              <a:rPr lang="en-US" sz="4000" b="1" dirty="0" smtClean="0"/>
              <a:t>.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2272</TotalTime>
  <Words>279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58</cp:revision>
  <dcterms:created xsi:type="dcterms:W3CDTF">2010-08-26T04:29:37Z</dcterms:created>
  <dcterms:modified xsi:type="dcterms:W3CDTF">2019-07-07T12:05:58Z</dcterms:modified>
</cp:coreProperties>
</file>