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3EAEA90-2213-4C9A-9BBF-25EBE072ECE8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A118162-CC03-4D8C-A71F-F1BD655B117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828" y="11266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540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ARISE</a:t>
            </a:r>
            <a:r>
              <a:rPr lang="en-GB" b="1" u="sng" dirty="0" smtClean="0"/>
              <a:t>, SHINE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900" b="1" dirty="0"/>
              <a:t>Arise, shine! For thy Light is come (2x)</a:t>
            </a:r>
          </a:p>
          <a:p>
            <a:pPr marL="0" indent="0">
              <a:buNone/>
            </a:pPr>
            <a:r>
              <a:rPr lang="en-GB" sz="3900" b="1" dirty="0"/>
              <a:t>And the glory of the Lord is risen,</a:t>
            </a:r>
          </a:p>
          <a:p>
            <a:pPr marL="0" indent="0">
              <a:buNone/>
            </a:pPr>
            <a:r>
              <a:rPr lang="en-GB" sz="3900" b="1" dirty="0"/>
              <a:t>The glory of the Lord is come</a:t>
            </a:r>
          </a:p>
          <a:p>
            <a:pPr marL="0" indent="0">
              <a:buNone/>
            </a:pPr>
            <a:r>
              <a:rPr lang="en-GB" sz="3900" b="1" dirty="0"/>
              <a:t>The glory of the Lord is risen upon thee.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49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38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540   ARISE, SHINE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540 ARISE, SHINE</dc:title>
  <dc:creator>JUDE-MAJASAN</dc:creator>
  <cp:lastModifiedBy>JUDE-MAJASAN</cp:lastModifiedBy>
  <cp:revision>3</cp:revision>
  <dcterms:created xsi:type="dcterms:W3CDTF">2011-11-10T03:32:30Z</dcterms:created>
  <dcterms:modified xsi:type="dcterms:W3CDTF">2011-12-21T04:43:16Z</dcterms:modified>
</cp:coreProperties>
</file>