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D264C18-89E1-4411-8CE9-A4A708CF2D6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8D06D2A-4E82-411A-8E3A-12E57F09153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55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541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MIGHTY </a:t>
            </a:r>
            <a:r>
              <a:rPr lang="en-GB" b="1" u="sng" dirty="0" smtClean="0"/>
              <a:t>LONG WAY</a:t>
            </a:r>
            <a:endParaRPr lang="en-GB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1462" y="1556792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/>
              <a:t>Mighty long way (4x)</a:t>
            </a:r>
          </a:p>
          <a:p>
            <a:pPr marL="0" indent="0">
              <a:buNone/>
            </a:pPr>
            <a:r>
              <a:rPr lang="en-GB" sz="4000" b="1" dirty="0"/>
              <a:t>He took my burdens in the heat of the day,</a:t>
            </a:r>
          </a:p>
          <a:p>
            <a:pPr marL="0" indent="0">
              <a:buNone/>
            </a:pPr>
            <a:r>
              <a:rPr lang="en-GB" sz="4000" b="1" dirty="0"/>
              <a:t>I know my Lord will make a way,</a:t>
            </a:r>
          </a:p>
          <a:p>
            <a:pPr marL="0" indent="0">
              <a:buNone/>
            </a:pPr>
            <a:r>
              <a:rPr lang="en-GB" sz="4000" b="1" dirty="0"/>
              <a:t>Mighty long way, </a:t>
            </a:r>
            <a:r>
              <a:rPr lang="en-GB" sz="4000" b="1" dirty="0" smtClean="0"/>
              <a:t>(Lord) mighty </a:t>
            </a:r>
            <a:r>
              <a:rPr lang="en-GB" sz="4000" b="1" dirty="0"/>
              <a:t>long way.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76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37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541  MIGHTY LONG WAY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541 MIGHTY LONG WAY</dc:title>
  <dc:creator>JUDE-MAJASAN</dc:creator>
  <cp:lastModifiedBy>JUDE-MAJASAN</cp:lastModifiedBy>
  <cp:revision>2</cp:revision>
  <dcterms:created xsi:type="dcterms:W3CDTF">2011-11-12T01:59:22Z</dcterms:created>
  <dcterms:modified xsi:type="dcterms:W3CDTF">2011-12-21T04:44:13Z</dcterms:modified>
</cp:coreProperties>
</file>