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8037E31-5511-4BF1-A944-43E3347175EE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C4592E-F19D-4FD2-8CCC-1E95C671FE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/>
              <a:t>				542</a:t>
            </a:r>
            <a:br>
              <a:rPr lang="en-US" b="1" dirty="0"/>
            </a:br>
            <a:r>
              <a:rPr lang="en-US" b="1" u="sng" dirty="0"/>
              <a:t>THROUGH THE LOVE OF GOD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427018"/>
            <a:ext cx="9296399" cy="54102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400" b="1" dirty="0"/>
              <a:t>Through the love of God our Saviour </a:t>
            </a:r>
          </a:p>
          <a:p>
            <a:pPr marL="64008" indent="0">
              <a:buNone/>
            </a:pPr>
            <a:r>
              <a:rPr lang="en-US" sz="3400" b="1" dirty="0"/>
              <a:t>All will be well;</a:t>
            </a:r>
          </a:p>
          <a:p>
            <a:pPr marL="64008" indent="0">
              <a:buNone/>
            </a:pPr>
            <a:r>
              <a:rPr lang="en-US" sz="3400" b="1" dirty="0"/>
              <a:t>Free and changeless is His favour,</a:t>
            </a:r>
          </a:p>
          <a:p>
            <a:pPr marL="64008" indent="0">
              <a:buNone/>
            </a:pPr>
            <a:r>
              <a:rPr lang="en-US" sz="3400" b="1" dirty="0"/>
              <a:t>All, All is well.</a:t>
            </a:r>
          </a:p>
          <a:p>
            <a:pPr marL="64008" indent="0">
              <a:buNone/>
            </a:pPr>
            <a:r>
              <a:rPr lang="en-US" sz="3400" b="1" dirty="0"/>
              <a:t>Precious is the blood that healed us,</a:t>
            </a:r>
          </a:p>
          <a:p>
            <a:pPr marL="64008" indent="0">
              <a:buNone/>
            </a:pPr>
            <a:r>
              <a:rPr lang="en-US" sz="3400" b="1" dirty="0"/>
              <a:t>Perfect is the grace that sealed us,</a:t>
            </a:r>
          </a:p>
          <a:p>
            <a:pPr marL="64008" indent="0">
              <a:buNone/>
            </a:pPr>
            <a:r>
              <a:rPr lang="en-US" sz="3400" b="1" dirty="0"/>
              <a:t>Strong the hand stretched forth to shield us</a:t>
            </a:r>
          </a:p>
          <a:p>
            <a:pPr marL="64008" indent="0">
              <a:buNone/>
            </a:pPr>
            <a:r>
              <a:rPr lang="en-US" sz="3400" b="1" dirty="0"/>
              <a:t>All, All is well.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4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763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/>
              <a:t>Though we pass through tribulation,</a:t>
            </a:r>
          </a:p>
          <a:p>
            <a:pPr>
              <a:buNone/>
            </a:pPr>
            <a:r>
              <a:rPr lang="en-US" sz="3800" b="1" dirty="0"/>
              <a:t>All will be well,</a:t>
            </a:r>
          </a:p>
          <a:p>
            <a:pPr>
              <a:buNone/>
            </a:pPr>
            <a:r>
              <a:rPr lang="en-US" sz="3800" b="1" dirty="0"/>
              <a:t>Ours is such a free salvation,</a:t>
            </a:r>
          </a:p>
          <a:p>
            <a:pPr>
              <a:buNone/>
            </a:pPr>
            <a:r>
              <a:rPr lang="en-US" sz="3800" b="1" dirty="0"/>
              <a:t>All, All is well,</a:t>
            </a:r>
          </a:p>
          <a:p>
            <a:pPr>
              <a:buNone/>
            </a:pPr>
            <a:r>
              <a:rPr lang="en-US" sz="3800" b="1" dirty="0"/>
              <a:t>Happy still in God confiding,</a:t>
            </a:r>
          </a:p>
          <a:p>
            <a:pPr>
              <a:buNone/>
            </a:pPr>
            <a:r>
              <a:rPr lang="en-US" sz="3800" b="1" dirty="0"/>
              <a:t>Fruitful, if in Christ abiding,</a:t>
            </a:r>
          </a:p>
          <a:p>
            <a:pPr>
              <a:buNone/>
            </a:pPr>
            <a:r>
              <a:rPr lang="en-US" sz="3800" b="1" dirty="0"/>
              <a:t>Holy, through the spirit’s guiding</a:t>
            </a:r>
          </a:p>
          <a:p>
            <a:pPr>
              <a:buNone/>
            </a:pPr>
            <a:r>
              <a:rPr lang="en-US" sz="3800" b="1" dirty="0"/>
              <a:t>All, All is well.  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90599"/>
            <a:ext cx="8229600" cy="58674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700" b="1" dirty="0"/>
              <a:t>We expect a bright tomorrow</a:t>
            </a:r>
          </a:p>
          <a:p>
            <a:pPr marL="64008" indent="0">
              <a:buNone/>
            </a:pPr>
            <a:r>
              <a:rPr lang="en-US" sz="3700" b="1" dirty="0"/>
              <a:t>All will be well;</a:t>
            </a:r>
          </a:p>
          <a:p>
            <a:pPr marL="64008" indent="0">
              <a:buNone/>
            </a:pPr>
            <a:r>
              <a:rPr lang="en-US" sz="3700" b="1" dirty="0"/>
              <a:t>Faith can sing through days of sorrow</a:t>
            </a:r>
          </a:p>
          <a:p>
            <a:pPr marL="64008" indent="0">
              <a:buNone/>
            </a:pPr>
            <a:r>
              <a:rPr lang="en-US" sz="3700" b="1" dirty="0"/>
              <a:t>All, All is well.</a:t>
            </a:r>
          </a:p>
          <a:p>
            <a:pPr marL="64008" indent="0">
              <a:buNone/>
            </a:pPr>
            <a:r>
              <a:rPr lang="en-US" sz="3700" b="1" dirty="0"/>
              <a:t>On our Father’s love relying,</a:t>
            </a:r>
          </a:p>
          <a:p>
            <a:pPr marL="64008" indent="0">
              <a:buNone/>
            </a:pPr>
            <a:r>
              <a:rPr lang="en-US" sz="3700" b="1" dirty="0"/>
              <a:t>Jesus every need supplying,</a:t>
            </a:r>
          </a:p>
          <a:p>
            <a:pPr marL="64008" indent="0">
              <a:buNone/>
            </a:pPr>
            <a:r>
              <a:rPr lang="en-US" sz="3700" b="1" dirty="0"/>
              <a:t>Or in living, or in dying,</a:t>
            </a:r>
          </a:p>
          <a:p>
            <a:pPr marL="64008" indent="0">
              <a:buNone/>
            </a:pPr>
            <a:r>
              <a:rPr lang="en-US" sz="3700" b="1" dirty="0"/>
              <a:t>All, All is well.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496" y="-1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510</TotalTime>
  <Words>152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    542 THROUGH THE LOVE OF GOD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542 THROUGH THE LOVE OF GOD</dc:title>
  <dc:creator>church</dc:creator>
  <cp:lastModifiedBy>BBF</cp:lastModifiedBy>
  <cp:revision>6</cp:revision>
  <dcterms:created xsi:type="dcterms:W3CDTF">2011-02-06T15:33:47Z</dcterms:created>
  <dcterms:modified xsi:type="dcterms:W3CDTF">2019-01-01T04:17:24Z</dcterms:modified>
</cp:coreProperties>
</file>