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EC5E45D-B032-44C1-9F76-67E0DEBF1A30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1383CB-8A41-4074-A5EF-7C18A31C223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				543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800" b="1" u="sng" dirty="0" smtClean="0"/>
              <a:t>NOTHING IS TOO DIFFICULT FOR THEE</a:t>
            </a:r>
            <a:endParaRPr lang="en-GB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700808"/>
            <a:ext cx="887253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/>
              <a:t>Ah Lord God, Thou hath made the heavens</a:t>
            </a:r>
          </a:p>
          <a:p>
            <a:pPr marL="0" indent="0">
              <a:buNone/>
            </a:pPr>
            <a:r>
              <a:rPr lang="en-GB" sz="3200" b="1" dirty="0"/>
              <a:t>and the earth by thy great power,</a:t>
            </a:r>
          </a:p>
          <a:p>
            <a:pPr marL="0" indent="0">
              <a:buNone/>
            </a:pPr>
            <a:r>
              <a:rPr lang="en-GB" sz="3200" b="1" dirty="0"/>
              <a:t>Ah Lord God Thou hath made the heavens</a:t>
            </a:r>
          </a:p>
          <a:p>
            <a:pPr marL="0" indent="0">
              <a:buNone/>
            </a:pPr>
            <a:r>
              <a:rPr lang="en-GB" sz="3200" b="1" dirty="0"/>
              <a:t>and the earth by thy outstretched hands;</a:t>
            </a:r>
          </a:p>
          <a:p>
            <a:pPr marL="0" indent="0">
              <a:buNone/>
            </a:pPr>
            <a:r>
              <a:rPr lang="en-GB" sz="3200" b="1" dirty="0"/>
              <a:t>(Nothing is too difficult for thee) (</a:t>
            </a:r>
            <a:r>
              <a:rPr lang="en-GB" sz="3200" b="1" dirty="0" smtClean="0"/>
              <a:t>2x)</a:t>
            </a:r>
            <a:endParaRPr lang="en-GB" sz="3200" b="1" dirty="0"/>
          </a:p>
          <a:p>
            <a:pPr marL="0" indent="0">
              <a:buNone/>
            </a:pPr>
            <a:r>
              <a:rPr lang="en-GB" sz="3200" b="1" dirty="0"/>
              <a:t>Great mighty God, great in </a:t>
            </a:r>
            <a:r>
              <a:rPr lang="en-GB" sz="3200" b="1" dirty="0" smtClean="0"/>
              <a:t>counsel </a:t>
            </a:r>
            <a:r>
              <a:rPr lang="en-GB" sz="3200" b="1" dirty="0"/>
              <a:t>and </a:t>
            </a:r>
            <a:r>
              <a:rPr lang="en-GB" sz="3200" b="1" dirty="0" smtClean="0"/>
              <a:t>mighty in </a:t>
            </a:r>
            <a:r>
              <a:rPr lang="en-GB" sz="3200" b="1" dirty="0"/>
              <a:t>deeds,</a:t>
            </a:r>
          </a:p>
          <a:p>
            <a:pPr marL="0" indent="0">
              <a:buNone/>
            </a:pPr>
            <a:r>
              <a:rPr lang="en-GB" sz="3200" b="1" dirty="0"/>
              <a:t>Nothing, nothing, absolutely nothing</a:t>
            </a:r>
            <a:r>
              <a:rPr lang="en-GB" sz="3200" b="1"/>
              <a:t>, </a:t>
            </a:r>
            <a:r>
              <a:rPr lang="en-GB" sz="3200" b="1" smtClean="0"/>
              <a:t>nothing is </a:t>
            </a:r>
            <a:r>
              <a:rPr lang="en-GB" sz="3200" b="1" dirty="0"/>
              <a:t>too difficult for thee) </a:t>
            </a:r>
            <a:r>
              <a:rPr lang="en-GB" sz="3200" i="1" dirty="0"/>
              <a:t>repeat</a:t>
            </a: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9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71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543 NOTHING IS TOO DIFFICULT FOR THEE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543 NOTHING IS TOO DIFFICULT FOR THEE</dc:title>
  <dc:creator>JUDE-MAJASAN</dc:creator>
  <cp:lastModifiedBy>JUDE-MAJASAN</cp:lastModifiedBy>
  <cp:revision>2</cp:revision>
  <dcterms:created xsi:type="dcterms:W3CDTF">2011-11-12T02:04:08Z</dcterms:created>
  <dcterms:modified xsi:type="dcterms:W3CDTF">2011-12-21T13:04:13Z</dcterms:modified>
</cp:coreProperties>
</file>