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DE3440D-8186-4888-90F5-A7324C97A3B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B88DD0C-FD2B-4393-8BC1-089811D9D7E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544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	</a:t>
            </a:r>
            <a:r>
              <a:rPr lang="en-GB" b="1" u="sng" dirty="0" smtClean="0"/>
              <a:t>I </a:t>
            </a:r>
            <a:r>
              <a:rPr lang="en-GB" b="1" u="sng" dirty="0" smtClean="0"/>
              <a:t>FEEL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126" y="1340768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900" b="1" dirty="0"/>
              <a:t>Lord I love this presence</a:t>
            </a:r>
          </a:p>
          <a:p>
            <a:pPr marL="0" indent="0">
              <a:buNone/>
            </a:pPr>
            <a:r>
              <a:rPr lang="en-GB" sz="3900" b="1" dirty="0"/>
              <a:t>I feel 'my heart' is glad as</a:t>
            </a:r>
          </a:p>
          <a:p>
            <a:pPr marL="0" indent="0">
              <a:buNone/>
            </a:pPr>
            <a:r>
              <a:rPr lang="en-GB" sz="3900" b="1" dirty="0"/>
              <a:t>I hear your Word exactly in line for me,</a:t>
            </a:r>
          </a:p>
          <a:p>
            <a:pPr marL="0" indent="0">
              <a:buNone/>
            </a:pPr>
            <a:r>
              <a:rPr lang="en-GB" sz="3900" b="1" dirty="0"/>
              <a:t>Your tender whispers of mercy,</a:t>
            </a:r>
          </a:p>
          <a:p>
            <a:pPr marL="0" indent="0">
              <a:buNone/>
            </a:pPr>
            <a:r>
              <a:rPr lang="en-GB" sz="3900" b="1" dirty="0"/>
              <a:t>Your tender touch that I feel,</a:t>
            </a:r>
          </a:p>
          <a:p>
            <a:pPr marL="0" indent="0">
              <a:buNone/>
            </a:pPr>
            <a:r>
              <a:rPr lang="en-GB" sz="3900" b="1" dirty="0"/>
              <a:t>Lord I love this precious presence, I feel.</a:t>
            </a:r>
          </a:p>
          <a:p>
            <a:pPr marL="0" indent="0">
              <a:buNone/>
            </a:pPr>
            <a:endParaRPr lang="en-GB" sz="39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0630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46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544    I FEEL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544 I FEEL</dc:title>
  <dc:creator>JUDE-MAJASAN</dc:creator>
  <cp:lastModifiedBy>JUDE-MAJASAN</cp:lastModifiedBy>
  <cp:revision>2</cp:revision>
  <dcterms:created xsi:type="dcterms:W3CDTF">2011-11-10T03:20:17Z</dcterms:created>
  <dcterms:modified xsi:type="dcterms:W3CDTF">2011-12-21T13:05:18Z</dcterms:modified>
</cp:coreProperties>
</file>