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548B8D3-C309-4D30-AFA8-DF158B1553BA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C9A7ABA-6756-4D5C-8792-530CA056A00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 545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   SHOUT </a:t>
            </a:r>
            <a:r>
              <a:rPr lang="en-GB" b="1" dirty="0" smtClean="0"/>
              <a:t>THE SOUND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Whosoever hear-eth! Shout, shout </a:t>
            </a:r>
            <a:r>
              <a:rPr lang="en-GB" sz="4000" b="1" dirty="0" smtClean="0"/>
              <a:t>the sound</a:t>
            </a:r>
            <a:r>
              <a:rPr lang="en-GB" sz="4000" b="1" dirty="0"/>
              <a:t>!</a:t>
            </a:r>
          </a:p>
          <a:p>
            <a:pPr marL="0" indent="0">
              <a:buNone/>
            </a:pPr>
            <a:r>
              <a:rPr lang="en-GB" sz="4000" b="1" dirty="0"/>
              <a:t>Send the blessed tidings all the world around!</a:t>
            </a:r>
          </a:p>
          <a:p>
            <a:pPr marL="0" indent="0">
              <a:buNone/>
            </a:pPr>
            <a:r>
              <a:rPr lang="en-GB" sz="4000" b="1" dirty="0"/>
              <a:t>Spread the joyful news wherever man is found;</a:t>
            </a:r>
          </a:p>
          <a:p>
            <a:pPr marL="0" indent="0">
              <a:buNone/>
            </a:pPr>
            <a:r>
              <a:rPr lang="en-GB" sz="4000" b="1" dirty="0"/>
              <a:t>Whosoever will may come.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2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7507" y="134076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/>
              <a:t>Whosoever will! Whosoever will!</a:t>
            </a:r>
          </a:p>
          <a:p>
            <a:pPr marL="0" indent="0">
              <a:buNone/>
            </a:pPr>
            <a:r>
              <a:rPr lang="en-GB" sz="4000" b="1" dirty="0"/>
              <a:t>Send the proclamation over vale and hill;</a:t>
            </a:r>
          </a:p>
          <a:p>
            <a:pPr marL="0" indent="0">
              <a:buNone/>
            </a:pPr>
            <a:r>
              <a:rPr lang="en-GB" sz="4000" b="1" dirty="0"/>
              <a:t>Tis the loving Father calls the wanderer home</a:t>
            </a:r>
          </a:p>
          <a:p>
            <a:pPr marL="0" indent="0">
              <a:buNone/>
            </a:pPr>
            <a:r>
              <a:rPr lang="en-GB" sz="4000" b="1" dirty="0"/>
              <a:t>Whosoever will may come.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93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229600" cy="4525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Whosoever cometh need not delay;</a:t>
            </a:r>
          </a:p>
          <a:p>
            <a:pPr marL="0" indent="0">
              <a:buNone/>
            </a:pPr>
            <a:r>
              <a:rPr lang="en-GB" sz="4000" b="1" dirty="0"/>
              <a:t>Now the door is open, enter while you may;</a:t>
            </a:r>
          </a:p>
          <a:p>
            <a:pPr marL="0" indent="0">
              <a:buNone/>
            </a:pPr>
            <a:r>
              <a:rPr lang="en-GB" sz="4000" b="1" dirty="0"/>
              <a:t>Jesus is the true and only Living Way;</a:t>
            </a:r>
          </a:p>
          <a:p>
            <a:pPr marL="0" indent="0">
              <a:buNone/>
            </a:pPr>
            <a:r>
              <a:rPr lang="en-GB" sz="4000" b="1" dirty="0"/>
              <a:t>Whosoever will may come.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86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6654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b="1" dirty="0"/>
              <a:t>Whosoever will! the promise is secure;</a:t>
            </a:r>
          </a:p>
          <a:p>
            <a:pPr marL="0" indent="0">
              <a:buNone/>
            </a:pPr>
            <a:r>
              <a:rPr lang="en-GB" sz="4000" b="1" dirty="0"/>
              <a:t>Whosoever will, for ever shall endure;</a:t>
            </a:r>
          </a:p>
          <a:p>
            <a:pPr marL="0" indent="0">
              <a:buNone/>
            </a:pPr>
            <a:r>
              <a:rPr lang="en-GB" sz="4000" b="1" dirty="0"/>
              <a:t>Whosoever will - tis life for evermore</a:t>
            </a:r>
          </a:p>
          <a:p>
            <a:pPr marL="0" indent="0">
              <a:buNone/>
            </a:pPr>
            <a:r>
              <a:rPr lang="en-GB" sz="4000" b="1" dirty="0"/>
              <a:t>Whosoever will may come.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</TotalTime>
  <Words>118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545      SHOUT THE SOUND</vt:lpstr>
      <vt:lpstr> 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545 SHOUT THE SOUND</dc:title>
  <dc:creator>JUDE-MAJASAN</dc:creator>
  <cp:lastModifiedBy>JUDE-MAJASAN</cp:lastModifiedBy>
  <cp:revision>3</cp:revision>
  <dcterms:created xsi:type="dcterms:W3CDTF">2011-11-12T02:08:36Z</dcterms:created>
  <dcterms:modified xsi:type="dcterms:W3CDTF">2011-12-21T23:22:55Z</dcterms:modified>
</cp:coreProperties>
</file>