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D17A40C-9D40-443F-AB52-3643D573949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07E73D0-3163-4590-A377-E7C59262EAE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 546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  </a:t>
            </a:r>
            <a:r>
              <a:rPr lang="en-GB" b="1" u="sng" dirty="0" smtClean="0"/>
              <a:t>ANY </a:t>
            </a:r>
            <a:r>
              <a:rPr lang="en-GB" b="1" u="sng" dirty="0" smtClean="0"/>
              <a:t>ROOM FOR JESUS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Have you any room for Jesus,</a:t>
            </a:r>
          </a:p>
          <a:p>
            <a:pPr marL="0" indent="0">
              <a:buNone/>
            </a:pPr>
            <a:r>
              <a:rPr lang="en-GB" sz="4400" b="1" dirty="0"/>
              <a:t>He who bore your load of sin?</a:t>
            </a:r>
          </a:p>
          <a:p>
            <a:pPr marL="0" indent="0">
              <a:buNone/>
            </a:pPr>
            <a:r>
              <a:rPr lang="en-GB" sz="4400" b="1" dirty="0"/>
              <a:t>As He knocks and asks admission,</a:t>
            </a:r>
          </a:p>
          <a:p>
            <a:pPr marL="0" indent="0">
              <a:buNone/>
            </a:pPr>
            <a:r>
              <a:rPr lang="en-GB" sz="4400" b="1" dirty="0"/>
              <a:t>Sinner, will you let Him in?</a:t>
            </a:r>
          </a:p>
          <a:p>
            <a:pPr marL="0" indent="0">
              <a:buNone/>
            </a:pPr>
            <a:endParaRPr lang="en-GB" sz="44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14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Room for Jesus, King of Glory,</a:t>
            </a:r>
          </a:p>
          <a:p>
            <a:pPr marL="0" indent="0">
              <a:buNone/>
            </a:pPr>
            <a:r>
              <a:rPr lang="en-GB" sz="4400" b="1" dirty="0"/>
              <a:t>Hasten now, His Word obey!</a:t>
            </a:r>
          </a:p>
          <a:p>
            <a:pPr marL="0" indent="0">
              <a:buNone/>
            </a:pPr>
            <a:r>
              <a:rPr lang="en-GB" sz="4400" b="1" dirty="0"/>
              <a:t>Swing the heart’s door </a:t>
            </a:r>
            <a:r>
              <a:rPr lang="en-GB" sz="4400" b="1" dirty="0" smtClean="0"/>
              <a:t>widely </a:t>
            </a:r>
            <a:r>
              <a:rPr lang="en-GB" sz="4400" b="1" dirty="0"/>
              <a:t>open,</a:t>
            </a:r>
          </a:p>
          <a:p>
            <a:pPr marL="0" indent="0">
              <a:buNone/>
            </a:pPr>
            <a:r>
              <a:rPr lang="en-GB" sz="4400" b="1" dirty="0"/>
              <a:t>Bid Him enter while you may.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48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Room for pleasure, room for business,</a:t>
            </a:r>
          </a:p>
          <a:p>
            <a:pPr marL="0" indent="0">
              <a:buNone/>
            </a:pPr>
            <a:r>
              <a:rPr lang="en-GB" sz="4400" b="1" dirty="0"/>
              <a:t>But for Christ the crucified,</a:t>
            </a:r>
          </a:p>
          <a:p>
            <a:pPr marL="0" indent="0">
              <a:buNone/>
            </a:pPr>
            <a:r>
              <a:rPr lang="en-GB" sz="4400" b="1" dirty="0"/>
              <a:t>Not a place that He can enter,</a:t>
            </a:r>
          </a:p>
          <a:p>
            <a:pPr marL="0" indent="0">
              <a:buNone/>
            </a:pPr>
            <a:r>
              <a:rPr lang="en-GB" sz="4400" b="1" dirty="0"/>
              <a:t>In your heart for which He died?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67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1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Have you any time for Jesus,</a:t>
            </a:r>
          </a:p>
          <a:p>
            <a:pPr marL="0" indent="0">
              <a:buNone/>
            </a:pPr>
            <a:r>
              <a:rPr lang="en-GB" sz="4400" b="1" dirty="0"/>
              <a:t>As in grace He calls again?</a:t>
            </a:r>
          </a:p>
          <a:p>
            <a:pPr marL="0" indent="0">
              <a:buNone/>
            </a:pPr>
            <a:r>
              <a:rPr lang="en-GB" sz="4400" b="1" dirty="0"/>
              <a:t>Oh, to-day is time accepted,</a:t>
            </a:r>
          </a:p>
          <a:p>
            <a:pPr marL="0" indent="0">
              <a:buNone/>
            </a:pPr>
            <a:r>
              <a:rPr lang="en-GB" sz="4400" b="1" dirty="0"/>
              <a:t>To-morrow you may call in vain!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5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484784"/>
            <a:ext cx="8856984" cy="45259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Room and time now give to Jesus,</a:t>
            </a:r>
          </a:p>
          <a:p>
            <a:pPr marL="0" indent="0">
              <a:buNone/>
            </a:pPr>
            <a:r>
              <a:rPr lang="en-GB" sz="4400" b="1" dirty="0"/>
              <a:t>Soon will pass God’s day of grace;</a:t>
            </a:r>
          </a:p>
          <a:p>
            <a:pPr marL="0" indent="0">
              <a:buNone/>
            </a:pPr>
            <a:r>
              <a:rPr lang="en-GB" sz="4400" b="1" dirty="0"/>
              <a:t>Soon thy heart left cold and silent,</a:t>
            </a:r>
          </a:p>
          <a:p>
            <a:pPr marL="0" indent="0">
              <a:buNone/>
            </a:pPr>
            <a:r>
              <a:rPr lang="en-GB" sz="4400" b="1" dirty="0"/>
              <a:t>And thy </a:t>
            </a:r>
            <a:r>
              <a:rPr lang="en-GB" sz="4400" b="1" dirty="0" smtClean="0"/>
              <a:t>Saviour’s </a:t>
            </a:r>
            <a:r>
              <a:rPr lang="en-GB" sz="4400" b="1" dirty="0"/>
              <a:t>pleading cease.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7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818</TotalTime>
  <Words>147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 546     ANY ROOM FOR JESUS</vt:lpstr>
      <vt:lpstr>  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 ANY ROOM FOR JESUS</dc:title>
  <dc:creator>JUDE-MAJASAN</dc:creator>
  <cp:lastModifiedBy>JUDE-MAJASAN</cp:lastModifiedBy>
  <cp:revision>4</cp:revision>
  <dcterms:created xsi:type="dcterms:W3CDTF">2011-11-12T02:16:07Z</dcterms:created>
  <dcterms:modified xsi:type="dcterms:W3CDTF">2011-12-21T23:25:06Z</dcterms:modified>
</cp:coreProperties>
</file>