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B2A2C-98F0-4F58-802C-54B77699C751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12BC7-D55D-4218-9219-41395520E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9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12BC7-D55D-4218-9219-41395520E8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5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C741FD-F2AA-4C1F-9409-77645117295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7F13AC0-0719-43FA-A018-7BDEE3DBAB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41FD-F2AA-4C1F-9409-77645117295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AC0-0719-43FA-A018-7BDEE3DBAB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41FD-F2AA-4C1F-9409-77645117295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AC0-0719-43FA-A018-7BDEE3DBAB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C741FD-F2AA-4C1F-9409-77645117295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AC0-0719-43FA-A018-7BDEE3DBAB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C741FD-F2AA-4C1F-9409-77645117295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7F13AC0-0719-43FA-A018-7BDEE3DBAB0B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C741FD-F2AA-4C1F-9409-77645117295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7F13AC0-0719-43FA-A018-7BDEE3DBAB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C741FD-F2AA-4C1F-9409-77645117295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7F13AC0-0719-43FA-A018-7BDEE3DBAB0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41FD-F2AA-4C1F-9409-77645117295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AC0-0719-43FA-A018-7BDEE3DBAB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C741FD-F2AA-4C1F-9409-77645117295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7F13AC0-0719-43FA-A018-7BDEE3DBAB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C741FD-F2AA-4C1F-9409-77645117295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7F13AC0-0719-43FA-A018-7BDEE3DBAB0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C741FD-F2AA-4C1F-9409-77645117295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7F13AC0-0719-43FA-A018-7BDEE3DBAB0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C741FD-F2AA-4C1F-9409-77645117295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7F13AC0-0719-43FA-A018-7BDEE3DBAB0B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  547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u="sng" dirty="0" smtClean="0"/>
              <a:t>IT’S </a:t>
            </a:r>
            <a:r>
              <a:rPr lang="en-GB" b="1" u="sng" dirty="0" smtClean="0"/>
              <a:t>ME AGAIN LORD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7098" y="1556792"/>
            <a:ext cx="82296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Troubles come that I can't find the answer,</a:t>
            </a:r>
          </a:p>
          <a:p>
            <a:pPr marL="0" indent="0">
              <a:buNone/>
            </a:pPr>
            <a:r>
              <a:rPr lang="en-GB" sz="4400" b="1" dirty="0"/>
              <a:t>Lonely nights I spend in agony;</a:t>
            </a:r>
          </a:p>
          <a:p>
            <a:pPr marL="0" indent="0">
              <a:buNone/>
            </a:pPr>
            <a:r>
              <a:rPr lang="en-GB" sz="4400" b="1" dirty="0"/>
              <a:t>But there's no other friend that I can turn to,</a:t>
            </a:r>
          </a:p>
          <a:p>
            <a:pPr marL="0" indent="0">
              <a:buNone/>
            </a:pPr>
            <a:r>
              <a:rPr lang="en-GB" sz="4400" b="1" dirty="0"/>
              <a:t>So here I am again on bended knees.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06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399032"/>
          </a:xfrm>
        </p:spPr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Its me again Lord, I’ve got a prayer that needs </a:t>
            </a:r>
            <a:r>
              <a:rPr lang="en-GB" sz="3600" b="1" dirty="0" smtClean="0"/>
              <a:t>an answer</a:t>
            </a:r>
            <a:endParaRPr lang="en-GB" sz="3600" b="1" dirty="0"/>
          </a:p>
          <a:p>
            <a:pPr marL="0" indent="0">
              <a:buNone/>
            </a:pPr>
            <a:r>
              <a:rPr lang="en-GB" sz="3600" b="1" dirty="0"/>
              <a:t>Its me again Lord, I’ve got a problem I </a:t>
            </a:r>
            <a:r>
              <a:rPr lang="en-GB" sz="3600" b="1" dirty="0" smtClean="0"/>
              <a:t>can’t </a:t>
            </a:r>
            <a:r>
              <a:rPr lang="en-GB" sz="3600" b="1" dirty="0"/>
              <a:t>solve,</a:t>
            </a:r>
          </a:p>
          <a:p>
            <a:pPr marL="0" indent="0">
              <a:buNone/>
            </a:pPr>
            <a:r>
              <a:rPr lang="en-GB" sz="3600" b="1" dirty="0"/>
              <a:t>I don’t mean to worry you, here I am </a:t>
            </a:r>
            <a:r>
              <a:rPr lang="en-GB" sz="3600" b="1" dirty="0" smtClean="0"/>
              <a:t>presenting something </a:t>
            </a:r>
            <a:r>
              <a:rPr lang="en-GB" sz="3600" b="1" dirty="0"/>
              <a:t>new;</a:t>
            </a:r>
          </a:p>
          <a:p>
            <a:pPr marL="0" indent="0">
              <a:buNone/>
            </a:pPr>
            <a:r>
              <a:rPr lang="en-GB" sz="3600" b="1" dirty="0"/>
              <a:t>I need a help that only comes from you Lord,</a:t>
            </a:r>
          </a:p>
          <a:p>
            <a:pPr marL="0" indent="0">
              <a:buNone/>
            </a:pPr>
            <a:r>
              <a:rPr lang="en-GB" sz="3600" b="1" dirty="0"/>
              <a:t>Its me again Lord.</a:t>
            </a:r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4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1268760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100" b="1" dirty="0"/>
              <a:t>I know you're mighty busy in your heaven,</a:t>
            </a:r>
          </a:p>
          <a:p>
            <a:pPr marL="0" indent="0">
              <a:buNone/>
            </a:pPr>
            <a:r>
              <a:rPr lang="en-GB" sz="4100" b="1" dirty="0"/>
              <a:t>But I pray you take sometime to hear my plea,</a:t>
            </a:r>
          </a:p>
          <a:p>
            <a:pPr marL="0" indent="0">
              <a:buNone/>
            </a:pPr>
            <a:r>
              <a:rPr lang="en-GB" sz="4100" b="1" dirty="0"/>
              <a:t>I'm thankful that my every </a:t>
            </a:r>
            <a:r>
              <a:rPr lang="en-GB" sz="4100" b="1" dirty="0" err="1"/>
              <a:t>pray'r</a:t>
            </a:r>
            <a:r>
              <a:rPr lang="en-GB" sz="4100" b="1" dirty="0"/>
              <a:t> you'll answer</a:t>
            </a:r>
          </a:p>
          <a:p>
            <a:pPr marL="0" indent="0">
              <a:buNone/>
            </a:pPr>
            <a:r>
              <a:rPr lang="en-GB" sz="4100" b="1" dirty="0"/>
              <a:t>A faithful friend to me you'll always be.</a:t>
            </a:r>
          </a:p>
          <a:p>
            <a:pPr marL="64008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8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</TotalTime>
  <Words>130</Words>
  <Application>Microsoft Office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547   IT’S ME AGAIN LORD</vt:lpstr>
      <vt:lpstr>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547 IT’S ME AGAIN LORD</dc:title>
  <dc:creator>JUDE-MAJASAN</dc:creator>
  <cp:lastModifiedBy>JUDE-MAJASAN</cp:lastModifiedBy>
  <cp:revision>3</cp:revision>
  <dcterms:created xsi:type="dcterms:W3CDTF">2011-11-12T15:52:30Z</dcterms:created>
  <dcterms:modified xsi:type="dcterms:W3CDTF">2011-12-21T23:27:36Z</dcterms:modified>
</cp:coreProperties>
</file>