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3BDE4CB-CB18-45D0-B1E8-F07C44BE9F2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D81F0B-CCF4-46B3-A06B-757A07B193E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548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WE ARE HAPPY IN THE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84784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900" b="1" dirty="0" smtClean="0"/>
              <a:t>As the storm is raging in my life right now,</a:t>
            </a:r>
          </a:p>
          <a:p>
            <a:pPr marL="0" indent="0">
              <a:buNone/>
            </a:pPr>
            <a:r>
              <a:rPr lang="en-GB" sz="3900" b="1" dirty="0" smtClean="0"/>
              <a:t>But to Satan’s operations, I refuse to bow</a:t>
            </a:r>
          </a:p>
          <a:p>
            <a:pPr marL="0" indent="0">
              <a:buNone/>
            </a:pPr>
            <a:r>
              <a:rPr lang="en-GB" sz="3900" b="1" dirty="0" smtClean="0"/>
              <a:t>I’m </a:t>
            </a:r>
            <a:r>
              <a:rPr lang="en-GB" sz="3900" b="1" dirty="0" err="1" smtClean="0"/>
              <a:t>gonna</a:t>
            </a:r>
            <a:r>
              <a:rPr lang="en-GB" sz="3900" b="1" dirty="0" smtClean="0"/>
              <a:t> say to him, “get thee behind me today”</a:t>
            </a:r>
          </a:p>
          <a:p>
            <a:pPr marL="0" indent="0">
              <a:buNone/>
            </a:pPr>
            <a:r>
              <a:rPr lang="en-GB" sz="3900" b="1" dirty="0" smtClean="0"/>
              <a:t>And I’ll be happy in the Lord anyway.</a:t>
            </a:r>
            <a:endParaRPr lang="en-GB" sz="39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9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1412776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900" b="1" dirty="0" smtClean="0"/>
              <a:t>I am (we are) happy in the Lord anyway,</a:t>
            </a:r>
          </a:p>
          <a:p>
            <a:pPr marL="0" indent="0">
              <a:buNone/>
            </a:pPr>
            <a:r>
              <a:rPr lang="en-GB" sz="3900" b="1" dirty="0" smtClean="0"/>
              <a:t>And it really doesn’t matter what comes my (our) way today,</a:t>
            </a:r>
          </a:p>
          <a:p>
            <a:pPr marL="0" indent="0">
              <a:buNone/>
            </a:pPr>
            <a:r>
              <a:rPr lang="en-GB" sz="3900" b="1" dirty="0" smtClean="0"/>
              <a:t>I’m (we’re) </a:t>
            </a:r>
            <a:r>
              <a:rPr lang="en-GB" sz="3900" b="1" dirty="0" err="1" smtClean="0"/>
              <a:t>gonna</a:t>
            </a:r>
            <a:r>
              <a:rPr lang="en-GB" sz="3900" b="1" dirty="0" smtClean="0"/>
              <a:t> whisper, raise my (our) hands up high and say,</a:t>
            </a:r>
          </a:p>
          <a:p>
            <a:pPr marL="0" indent="0">
              <a:buNone/>
            </a:pPr>
            <a:r>
              <a:rPr lang="en-GB" sz="3900" b="1" dirty="0" smtClean="0"/>
              <a:t>I’m (we’re) happy in the Lord anyway.</a:t>
            </a:r>
            <a:endParaRPr lang="en-GB" sz="39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097" y="1124744"/>
            <a:ext cx="8229600" cy="5256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700" b="1" dirty="0" smtClean="0"/>
              <a:t>Well you know, Satan, your trials keep them down,</a:t>
            </a:r>
          </a:p>
          <a:p>
            <a:pPr marL="0" indent="0">
              <a:buNone/>
            </a:pPr>
            <a:r>
              <a:rPr lang="en-GB" sz="3700" b="1" dirty="0" smtClean="0"/>
              <a:t>It doesn’t last to take your trials and turn them upside down;</a:t>
            </a:r>
          </a:p>
          <a:p>
            <a:pPr marL="0" indent="0">
              <a:buNone/>
            </a:pPr>
            <a:r>
              <a:rPr lang="en-GB" sz="3700" b="1" dirty="0" smtClean="0"/>
              <a:t>You know with Christ I’ve (we’ve) got the power</a:t>
            </a:r>
          </a:p>
          <a:p>
            <a:pPr marL="0" indent="0">
              <a:buNone/>
            </a:pPr>
            <a:r>
              <a:rPr lang="en-GB" sz="3700" b="1" dirty="0" smtClean="0"/>
              <a:t>To send you on your way and I’ll be happy in the Lord anyway.</a:t>
            </a:r>
            <a:endParaRPr lang="en-GB" sz="37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148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548  WE ARE HAPPY IN THE LORD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548 WE AER HAPPY IN THE LORD</dc:title>
  <dc:creator>JUDE-MAJASAN</dc:creator>
  <cp:lastModifiedBy>JUDE-MAJASAN</cp:lastModifiedBy>
  <cp:revision>5</cp:revision>
  <dcterms:created xsi:type="dcterms:W3CDTF">2011-11-12T16:01:47Z</dcterms:created>
  <dcterms:modified xsi:type="dcterms:W3CDTF">2011-12-21T23:29:03Z</dcterms:modified>
</cp:coreProperties>
</file>