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21A28F5-0F9F-4138-A589-816CCEDD4AAA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6BBA7D1-2765-4CB6-9BAD-58756199391A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405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			   549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		</a:t>
            </a:r>
            <a:r>
              <a:rPr lang="en-GB" b="1" u="sng" dirty="0" smtClean="0">
                <a:solidFill>
                  <a:schemeClr val="tx1"/>
                </a:solidFill>
              </a:rPr>
              <a:t>PRAISE MY SOUL</a:t>
            </a:r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2352" y="1628800"/>
            <a:ext cx="8579296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/>
              <a:t>Praise my soul, the King of heaven,</a:t>
            </a:r>
          </a:p>
          <a:p>
            <a:pPr marL="0" indent="0">
              <a:buNone/>
            </a:pPr>
            <a:r>
              <a:rPr lang="en-GB" sz="4000" b="1" dirty="0"/>
              <a:t>To His feet thy tribute bring,</a:t>
            </a:r>
          </a:p>
          <a:p>
            <a:pPr marL="0" indent="0">
              <a:buNone/>
            </a:pPr>
            <a:r>
              <a:rPr lang="en-GB" sz="4000" b="1" dirty="0"/>
              <a:t>Ransomed, healed, restored, forgiven</a:t>
            </a:r>
          </a:p>
          <a:p>
            <a:pPr marL="0" indent="0">
              <a:buNone/>
            </a:pPr>
            <a:r>
              <a:rPr lang="en-GB" sz="4000" b="1" dirty="0" smtClean="0"/>
              <a:t>Who like me his praise should sing?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 smtClean="0"/>
              <a:t>Praise him, Praise him (2x)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Praise the everlasting King.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5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2490" y="1003765"/>
            <a:ext cx="8639989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Praise Him for His grace and favour,</a:t>
            </a:r>
          </a:p>
          <a:p>
            <a:pPr marL="0" indent="0">
              <a:buNone/>
            </a:pPr>
            <a:r>
              <a:rPr lang="en-GB" sz="4000" b="1" dirty="0"/>
              <a:t>To our fathers in distress,</a:t>
            </a:r>
          </a:p>
          <a:p>
            <a:pPr marL="0" indent="0">
              <a:buNone/>
            </a:pPr>
            <a:r>
              <a:rPr lang="en-GB" sz="4000" b="1" dirty="0"/>
              <a:t>Praise Him still the same </a:t>
            </a:r>
            <a:r>
              <a:rPr lang="en-GB" sz="4000" b="1" dirty="0" smtClean="0"/>
              <a:t>forever,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Slow to chide and swift to bless</a:t>
            </a:r>
          </a:p>
          <a:p>
            <a:pPr marL="0" indent="0">
              <a:buNone/>
            </a:pPr>
            <a:r>
              <a:rPr lang="en-GB" sz="4000" b="1" dirty="0" smtClean="0"/>
              <a:t>Praise him, Praise him (2x)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Glorious in His faithfulness.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35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Frail as summer’s </a:t>
            </a:r>
            <a:r>
              <a:rPr lang="en-GB" sz="4000" b="1" dirty="0" smtClean="0"/>
              <a:t>flower </a:t>
            </a:r>
            <a:r>
              <a:rPr lang="en-GB" sz="4000" b="1" dirty="0"/>
              <a:t>we flourish,</a:t>
            </a:r>
          </a:p>
          <a:p>
            <a:pPr marL="0" indent="0">
              <a:buNone/>
            </a:pPr>
            <a:r>
              <a:rPr lang="en-GB" sz="4000" b="1" dirty="0"/>
              <a:t>Blows the wind and it is gone,</a:t>
            </a:r>
          </a:p>
          <a:p>
            <a:pPr marL="0" indent="0">
              <a:buNone/>
            </a:pPr>
            <a:r>
              <a:rPr lang="en-GB" sz="4000" b="1" dirty="0"/>
              <a:t>But, while </a:t>
            </a:r>
            <a:r>
              <a:rPr lang="en-GB" sz="4000" b="1" dirty="0" smtClean="0"/>
              <a:t>mortals </a:t>
            </a:r>
            <a:r>
              <a:rPr lang="en-GB" sz="4000" b="1" dirty="0"/>
              <a:t>rise and perish</a:t>
            </a:r>
          </a:p>
          <a:p>
            <a:pPr marL="0" indent="0">
              <a:buNone/>
            </a:pPr>
            <a:r>
              <a:rPr lang="en-GB" sz="4000" b="1" dirty="0"/>
              <a:t>God endures unchanging on;</a:t>
            </a:r>
          </a:p>
          <a:p>
            <a:pPr marL="0" indent="0">
              <a:buNone/>
            </a:pPr>
            <a:r>
              <a:rPr lang="en-GB" sz="4000" b="1" dirty="0"/>
              <a:t>Praise him, Praise him (2x)</a:t>
            </a:r>
          </a:p>
          <a:p>
            <a:pPr marL="0" indent="0">
              <a:buNone/>
            </a:pPr>
            <a:r>
              <a:rPr lang="en-GB" sz="4000" b="1" dirty="0" smtClean="0"/>
              <a:t>Praise </a:t>
            </a:r>
            <a:r>
              <a:rPr lang="en-GB" sz="4000" b="1" dirty="0"/>
              <a:t>the high eternal one.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4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Father like He tends and spares us;</a:t>
            </a:r>
          </a:p>
          <a:p>
            <a:pPr marL="0" indent="0">
              <a:buNone/>
            </a:pPr>
            <a:r>
              <a:rPr lang="en-GB" sz="4000" b="1" dirty="0"/>
              <a:t>Well our feeble frame He knows;</a:t>
            </a:r>
          </a:p>
          <a:p>
            <a:pPr marL="0" indent="0">
              <a:buNone/>
            </a:pPr>
            <a:r>
              <a:rPr lang="en-GB" sz="4000" b="1" dirty="0"/>
              <a:t>In His </a:t>
            </a:r>
            <a:r>
              <a:rPr lang="en-GB" sz="4000" b="1" dirty="0" smtClean="0"/>
              <a:t>hands. </a:t>
            </a:r>
            <a:r>
              <a:rPr lang="en-GB" sz="4000" b="1" dirty="0"/>
              <a:t>He gently bears us,</a:t>
            </a:r>
          </a:p>
          <a:p>
            <a:pPr marL="0" indent="0">
              <a:buNone/>
            </a:pPr>
            <a:r>
              <a:rPr lang="en-GB" sz="4000" b="1" dirty="0"/>
              <a:t>Rescues us from all our foes.</a:t>
            </a:r>
          </a:p>
          <a:p>
            <a:pPr marL="0" indent="0">
              <a:buNone/>
            </a:pPr>
            <a:r>
              <a:rPr lang="en-GB" sz="4000" b="1" dirty="0"/>
              <a:t>Praise him, Praise him (2x) </a:t>
            </a:r>
            <a:endParaRPr lang="en-GB" sz="4000" b="1" dirty="0" smtClean="0"/>
          </a:p>
          <a:p>
            <a:pPr marL="0" indent="0">
              <a:buNone/>
            </a:pPr>
            <a:r>
              <a:rPr lang="en-GB" sz="4000" b="1" dirty="0" smtClean="0"/>
              <a:t>Widely as his </a:t>
            </a:r>
            <a:r>
              <a:rPr lang="en-GB" sz="4000" b="1" dirty="0"/>
              <a:t>mercy </a:t>
            </a:r>
            <a:r>
              <a:rPr lang="en-GB" sz="4000" b="1" dirty="0" smtClean="0"/>
              <a:t>goes. </a:t>
            </a:r>
            <a:endParaRPr lang="en-GB" sz="4000" b="1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04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196752"/>
            <a:ext cx="885698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Angels </a:t>
            </a:r>
            <a:r>
              <a:rPr lang="en-GB" sz="4000" b="1" dirty="0" smtClean="0"/>
              <a:t>help us to adore </a:t>
            </a:r>
            <a:r>
              <a:rPr lang="en-GB" sz="4000" b="1" dirty="0"/>
              <a:t>Him,</a:t>
            </a:r>
          </a:p>
          <a:p>
            <a:pPr marL="0" indent="0">
              <a:buNone/>
            </a:pPr>
            <a:r>
              <a:rPr lang="en-GB" sz="4000" b="1" dirty="0"/>
              <a:t>Ye behold Him face to face,</a:t>
            </a:r>
          </a:p>
          <a:p>
            <a:pPr marL="0" indent="0">
              <a:buNone/>
            </a:pPr>
            <a:r>
              <a:rPr lang="en-GB" sz="4000" b="1" dirty="0" smtClean="0"/>
              <a:t>Sun and moon bow down </a:t>
            </a:r>
            <a:r>
              <a:rPr lang="en-GB" sz="4000" b="1" dirty="0"/>
              <a:t>before Him,</a:t>
            </a:r>
          </a:p>
          <a:p>
            <a:pPr marL="0" indent="0">
              <a:buNone/>
            </a:pPr>
            <a:r>
              <a:rPr lang="en-GB" sz="4000" b="1" dirty="0" smtClean="0"/>
              <a:t>Dwellers all in time and space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Praise him, Praise him (2x)</a:t>
            </a:r>
          </a:p>
          <a:p>
            <a:pPr marL="0" indent="0">
              <a:buNone/>
            </a:pPr>
            <a:r>
              <a:rPr lang="en-GB" sz="4000" b="1" dirty="0" smtClean="0"/>
              <a:t>Praise </a:t>
            </a:r>
            <a:r>
              <a:rPr lang="en-GB" sz="4000" b="1" dirty="0"/>
              <a:t>with us the God of grace.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2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377</TotalTime>
  <Words>215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      549   PRAISE MY SOUL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JUDE-MAJASAN</dc:creator>
  <cp:lastModifiedBy>hope blessyn</cp:lastModifiedBy>
  <cp:revision>6</cp:revision>
  <dcterms:created xsi:type="dcterms:W3CDTF">2011-11-12T16:19:51Z</dcterms:created>
  <dcterms:modified xsi:type="dcterms:W3CDTF">2020-01-10T19:26:40Z</dcterms:modified>
</cp:coreProperties>
</file>